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0"/>
  </p:notesMasterIdLst>
  <p:sldIdLst>
    <p:sldId id="372" r:id="rId2"/>
    <p:sldId id="315" r:id="rId3"/>
    <p:sldId id="316" r:id="rId4"/>
    <p:sldId id="257" r:id="rId5"/>
    <p:sldId id="258" r:id="rId6"/>
    <p:sldId id="259" r:id="rId7"/>
    <p:sldId id="260" r:id="rId8"/>
    <p:sldId id="261" r:id="rId9"/>
    <p:sldId id="263" r:id="rId10"/>
    <p:sldId id="317" r:id="rId11"/>
    <p:sldId id="294" r:id="rId12"/>
    <p:sldId id="264" r:id="rId13"/>
    <p:sldId id="304" r:id="rId14"/>
    <p:sldId id="286" r:id="rId15"/>
    <p:sldId id="320" r:id="rId16"/>
    <p:sldId id="291" r:id="rId17"/>
    <p:sldId id="292" r:id="rId18"/>
    <p:sldId id="305" r:id="rId19"/>
    <p:sldId id="265" r:id="rId20"/>
    <p:sldId id="293" r:id="rId21"/>
    <p:sldId id="266" r:id="rId22"/>
    <p:sldId id="302" r:id="rId23"/>
    <p:sldId id="295" r:id="rId24"/>
    <p:sldId id="296" r:id="rId25"/>
    <p:sldId id="297" r:id="rId26"/>
    <p:sldId id="298" r:id="rId27"/>
    <p:sldId id="299" r:id="rId28"/>
    <p:sldId id="300" r:id="rId29"/>
    <p:sldId id="301" r:id="rId30"/>
    <p:sldId id="278" r:id="rId31"/>
    <p:sldId id="279" r:id="rId32"/>
    <p:sldId id="306" r:id="rId33"/>
    <p:sldId id="307" r:id="rId34"/>
    <p:sldId id="308" r:id="rId35"/>
    <p:sldId id="309" r:id="rId36"/>
    <p:sldId id="321" r:id="rId37"/>
    <p:sldId id="311" r:id="rId38"/>
    <p:sldId id="312" r:id="rId39"/>
    <p:sldId id="313" r:id="rId40"/>
    <p:sldId id="269" r:id="rId41"/>
    <p:sldId id="270" r:id="rId42"/>
    <p:sldId id="303" r:id="rId43"/>
    <p:sldId id="271" r:id="rId44"/>
    <p:sldId id="272" r:id="rId45"/>
    <p:sldId id="273" r:id="rId46"/>
    <p:sldId id="274" r:id="rId47"/>
    <p:sldId id="275" r:id="rId48"/>
    <p:sldId id="276" r:id="rId49"/>
    <p:sldId id="277" r:id="rId50"/>
    <p:sldId id="280" r:id="rId51"/>
    <p:sldId id="281" r:id="rId52"/>
    <p:sldId id="282" r:id="rId53"/>
    <p:sldId id="283" r:id="rId54"/>
    <p:sldId id="284" r:id="rId55"/>
    <p:sldId id="285" r:id="rId56"/>
    <p:sldId id="310" r:id="rId57"/>
    <p:sldId id="318" r:id="rId58"/>
    <p:sldId id="319"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51" autoAdjust="0"/>
  </p:normalViewPr>
  <p:slideViewPr>
    <p:cSldViewPr>
      <p:cViewPr varScale="1">
        <p:scale>
          <a:sx n="73" d="100"/>
          <a:sy n="73" d="100"/>
        </p:scale>
        <p:origin x="1738"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_rels/data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diagrams/_rels/data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diagrams/_rels/data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diagrams/_rels/drawing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jpeg"/></Relationships>
</file>

<file path=ppt/diagrams/_rels/drawing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CB89CD4-3000-4B21-AF0E-3FEBA9DB3442}" type="doc">
      <dgm:prSet loTypeId="urn:microsoft.com/office/officeart/2005/8/layout/hList1" loCatId="list" qsTypeId="urn:microsoft.com/office/officeart/2005/8/quickstyle/simple1#1" qsCatId="simple" csTypeId="urn:microsoft.com/office/officeart/2005/8/colors/accent1_2#1" csCatId="accent1" phldr="1"/>
      <dgm:spPr/>
      <dgm:t>
        <a:bodyPr/>
        <a:lstStyle/>
        <a:p>
          <a:endParaRPr lang="en-US"/>
        </a:p>
      </dgm:t>
    </dgm:pt>
    <dgm:pt modelId="{D29F6CAF-2775-495A-93AB-E15AC8228367}">
      <dgm:prSet phldrT="[Text]" custT="1"/>
      <dgm:spPr/>
      <dgm:t>
        <a:bodyPr/>
        <a:lstStyle/>
        <a:p>
          <a:r>
            <a:rPr lang="en-US" sz="2800" b="1" dirty="0"/>
            <a:t>Error from operator</a:t>
          </a:r>
        </a:p>
      </dgm:t>
    </dgm:pt>
    <dgm:pt modelId="{E5DA3103-EEFF-40D5-825B-F15364B17E25}" type="parTrans" cxnId="{4F8E6C9D-92A8-4138-99C6-9FEA6BF91B25}">
      <dgm:prSet/>
      <dgm:spPr/>
      <dgm:t>
        <a:bodyPr/>
        <a:lstStyle/>
        <a:p>
          <a:endParaRPr lang="en-US"/>
        </a:p>
      </dgm:t>
    </dgm:pt>
    <dgm:pt modelId="{3FA5B79C-92BA-48A5-B4F0-AF9225605B5D}" type="sibTrans" cxnId="{4F8E6C9D-92A8-4138-99C6-9FEA6BF91B25}">
      <dgm:prSet/>
      <dgm:spPr/>
      <dgm:t>
        <a:bodyPr/>
        <a:lstStyle/>
        <a:p>
          <a:endParaRPr lang="en-US"/>
        </a:p>
      </dgm:t>
    </dgm:pt>
    <dgm:pt modelId="{1ACFD462-7F47-427C-83B9-694D0D08365A}">
      <dgm:prSet phldrT="[Text]"/>
      <dgm:spPr/>
      <dgm:t>
        <a:bodyPr/>
        <a:lstStyle/>
        <a:p>
          <a:r>
            <a:rPr lang="en-US" b="1" dirty="0"/>
            <a:t>Overextension </a:t>
          </a:r>
        </a:p>
      </dgm:t>
    </dgm:pt>
    <dgm:pt modelId="{ED867C66-FC3C-4804-AF64-79F33E92BC2C}" type="parTrans" cxnId="{0600426B-D805-4B45-B5D1-C8DA41F2A1F1}">
      <dgm:prSet/>
      <dgm:spPr/>
      <dgm:t>
        <a:bodyPr/>
        <a:lstStyle/>
        <a:p>
          <a:endParaRPr lang="en-US"/>
        </a:p>
      </dgm:t>
    </dgm:pt>
    <dgm:pt modelId="{A7B749FA-D269-4FCD-94BD-D4DA845A8814}" type="sibTrans" cxnId="{0600426B-D805-4B45-B5D1-C8DA41F2A1F1}">
      <dgm:prSet/>
      <dgm:spPr/>
      <dgm:t>
        <a:bodyPr/>
        <a:lstStyle/>
        <a:p>
          <a:endParaRPr lang="en-US"/>
        </a:p>
      </dgm:t>
    </dgm:pt>
    <dgm:pt modelId="{4E7C150B-D8D4-4BE3-A049-3A0BB5C29C94}">
      <dgm:prSet phldrT="[Text]"/>
      <dgm:spPr/>
      <dgm:t>
        <a:bodyPr/>
        <a:lstStyle/>
        <a:p>
          <a:r>
            <a:rPr lang="en-US" b="1" dirty="0" err="1"/>
            <a:t>Cuspal</a:t>
          </a:r>
          <a:r>
            <a:rPr lang="en-US" b="1" dirty="0"/>
            <a:t> interference.</a:t>
          </a:r>
        </a:p>
      </dgm:t>
    </dgm:pt>
    <dgm:pt modelId="{F5CF2C31-45A8-46AD-BFA0-030269B419F3}" type="parTrans" cxnId="{7C6D732F-C594-4EA8-AFE4-810F1FCDD6F3}">
      <dgm:prSet/>
      <dgm:spPr/>
      <dgm:t>
        <a:bodyPr/>
        <a:lstStyle/>
        <a:p>
          <a:endParaRPr lang="en-US"/>
        </a:p>
      </dgm:t>
    </dgm:pt>
    <dgm:pt modelId="{22435080-8F88-42FD-B105-5600F88E4855}" type="sibTrans" cxnId="{7C6D732F-C594-4EA8-AFE4-810F1FCDD6F3}">
      <dgm:prSet/>
      <dgm:spPr/>
      <dgm:t>
        <a:bodyPr/>
        <a:lstStyle/>
        <a:p>
          <a:endParaRPr lang="en-US"/>
        </a:p>
      </dgm:t>
    </dgm:pt>
    <dgm:pt modelId="{B4290631-6E87-40C2-8329-BFDE3974B176}">
      <dgm:prSet phldrT="[Text]" custT="1"/>
      <dgm:spPr/>
      <dgm:t>
        <a:bodyPr/>
        <a:lstStyle/>
        <a:p>
          <a:r>
            <a:rPr lang="en-US" sz="2800" b="1" dirty="0"/>
            <a:t>Properties  of material</a:t>
          </a:r>
        </a:p>
      </dgm:t>
    </dgm:pt>
    <dgm:pt modelId="{88F4C155-F5A8-4E41-BEA5-02BBC207FF74}" type="parTrans" cxnId="{3A81EFB1-9358-48EA-9295-44D85FEDF166}">
      <dgm:prSet/>
      <dgm:spPr/>
      <dgm:t>
        <a:bodyPr/>
        <a:lstStyle/>
        <a:p>
          <a:endParaRPr lang="en-US"/>
        </a:p>
      </dgm:t>
    </dgm:pt>
    <dgm:pt modelId="{729C51DA-61A1-42DC-83AC-DF4EF0873752}" type="sibTrans" cxnId="{3A81EFB1-9358-48EA-9295-44D85FEDF166}">
      <dgm:prSet/>
      <dgm:spPr/>
      <dgm:t>
        <a:bodyPr/>
        <a:lstStyle/>
        <a:p>
          <a:endParaRPr lang="en-US"/>
        </a:p>
      </dgm:t>
    </dgm:pt>
    <dgm:pt modelId="{7C685AD9-2AFA-48B6-84BA-C92F671C5264}">
      <dgm:prSet phldrT="[Text]" custT="1"/>
      <dgm:spPr/>
      <dgm:t>
        <a:bodyPr/>
        <a:lstStyle/>
        <a:p>
          <a:r>
            <a:rPr lang="en-US" sz="1800" b="1" dirty="0"/>
            <a:t>Allergic reactions</a:t>
          </a:r>
        </a:p>
      </dgm:t>
    </dgm:pt>
    <dgm:pt modelId="{13E3C2C2-4158-4EDC-8871-B2FB089CC206}" type="parTrans" cxnId="{4C9D9A0B-B47D-4DB5-9491-E958216795AB}">
      <dgm:prSet/>
      <dgm:spPr/>
      <dgm:t>
        <a:bodyPr/>
        <a:lstStyle/>
        <a:p>
          <a:endParaRPr lang="en-US"/>
        </a:p>
      </dgm:t>
    </dgm:pt>
    <dgm:pt modelId="{25D1362D-8538-438B-809D-EA4472A95477}" type="sibTrans" cxnId="{4C9D9A0B-B47D-4DB5-9491-E958216795AB}">
      <dgm:prSet/>
      <dgm:spPr/>
      <dgm:t>
        <a:bodyPr/>
        <a:lstStyle/>
        <a:p>
          <a:endParaRPr lang="en-US"/>
        </a:p>
      </dgm:t>
    </dgm:pt>
    <dgm:pt modelId="{61DD599B-D794-45A3-9EFA-5E0FF9D4E244}">
      <dgm:prSet phldrT="[Text]" phldr="1" custT="1"/>
      <dgm:spPr/>
      <dgm:t>
        <a:bodyPr/>
        <a:lstStyle/>
        <a:p>
          <a:endParaRPr lang="en-US" sz="1800" b="1" dirty="0"/>
        </a:p>
      </dgm:t>
    </dgm:pt>
    <dgm:pt modelId="{53C9EE59-5A5A-4650-BC99-33F3437DAED2}" type="parTrans" cxnId="{20F39613-71A3-4F0C-9302-7D9E657A420F}">
      <dgm:prSet/>
      <dgm:spPr/>
      <dgm:t>
        <a:bodyPr/>
        <a:lstStyle/>
        <a:p>
          <a:endParaRPr lang="en-US"/>
        </a:p>
      </dgm:t>
    </dgm:pt>
    <dgm:pt modelId="{9F5CE181-68AF-48BC-88E5-3944469B4BFC}" type="sibTrans" cxnId="{20F39613-71A3-4F0C-9302-7D9E657A420F}">
      <dgm:prSet/>
      <dgm:spPr/>
      <dgm:t>
        <a:bodyPr/>
        <a:lstStyle/>
        <a:p>
          <a:endParaRPr lang="en-US"/>
        </a:p>
      </dgm:t>
    </dgm:pt>
    <dgm:pt modelId="{A7A40F09-7602-483A-BE19-3F8275718C21}">
      <dgm:prSet phldrT="[Text]"/>
      <dgm:spPr/>
      <dgm:t>
        <a:bodyPr/>
        <a:lstStyle/>
        <a:p>
          <a:r>
            <a:rPr lang="en-US" b="1" dirty="0"/>
            <a:t>Flange width inadequate</a:t>
          </a:r>
        </a:p>
      </dgm:t>
    </dgm:pt>
    <dgm:pt modelId="{04A03716-3406-464C-8BEA-9221108BAEC6}" type="parTrans" cxnId="{87103CFE-A1E6-427C-95B2-01723D922625}">
      <dgm:prSet/>
      <dgm:spPr/>
      <dgm:t>
        <a:bodyPr/>
        <a:lstStyle/>
        <a:p>
          <a:endParaRPr lang="en-US"/>
        </a:p>
      </dgm:t>
    </dgm:pt>
    <dgm:pt modelId="{0726801B-143A-4CD9-A571-1600F5307DD9}" type="sibTrans" cxnId="{87103CFE-A1E6-427C-95B2-01723D922625}">
      <dgm:prSet/>
      <dgm:spPr/>
      <dgm:t>
        <a:bodyPr/>
        <a:lstStyle/>
        <a:p>
          <a:endParaRPr lang="en-US"/>
        </a:p>
      </dgm:t>
    </dgm:pt>
    <dgm:pt modelId="{346A0841-9123-4848-AD63-AFE0B83F6F33}">
      <dgm:prSet phldrT="[Text]"/>
      <dgm:spPr/>
      <dgm:t>
        <a:bodyPr/>
        <a:lstStyle/>
        <a:p>
          <a:r>
            <a:rPr lang="en-US" b="1" dirty="0"/>
            <a:t>Inaccurate fit</a:t>
          </a:r>
        </a:p>
      </dgm:t>
    </dgm:pt>
    <dgm:pt modelId="{E90B0D89-3E66-48CA-B65E-0746D95C4ED6}" type="parTrans" cxnId="{2CFA7DF2-838F-482B-9687-41471278B52C}">
      <dgm:prSet/>
      <dgm:spPr/>
      <dgm:t>
        <a:bodyPr/>
        <a:lstStyle/>
        <a:p>
          <a:endParaRPr lang="en-US"/>
        </a:p>
      </dgm:t>
    </dgm:pt>
    <dgm:pt modelId="{8F4F2982-87F6-4438-9DBF-5830D3431256}" type="sibTrans" cxnId="{2CFA7DF2-838F-482B-9687-41471278B52C}">
      <dgm:prSet/>
      <dgm:spPr/>
      <dgm:t>
        <a:bodyPr/>
        <a:lstStyle/>
        <a:p>
          <a:endParaRPr lang="en-US"/>
        </a:p>
      </dgm:t>
    </dgm:pt>
    <dgm:pt modelId="{4CE40FC7-91F2-4628-A738-1E7A7A5DCF02}">
      <dgm:prSet phldrT="[Text]"/>
      <dgm:spPr/>
      <dgm:t>
        <a:bodyPr/>
        <a:lstStyle/>
        <a:p>
          <a:r>
            <a:rPr lang="en-US" b="1" dirty="0" err="1"/>
            <a:t>Occlusal</a:t>
          </a:r>
          <a:r>
            <a:rPr lang="en-US" b="1" dirty="0"/>
            <a:t> plane too high</a:t>
          </a:r>
        </a:p>
      </dgm:t>
    </dgm:pt>
    <dgm:pt modelId="{33C9C215-76FD-4CDA-8D79-8ACE0296451F}" type="parTrans" cxnId="{7C428F39-DAD9-4355-AE90-7CAE9BC08221}">
      <dgm:prSet/>
      <dgm:spPr/>
      <dgm:t>
        <a:bodyPr/>
        <a:lstStyle/>
        <a:p>
          <a:endParaRPr lang="en-US"/>
        </a:p>
      </dgm:t>
    </dgm:pt>
    <dgm:pt modelId="{39AD0A7F-DAD6-493A-B505-B282EBAC4D33}" type="sibTrans" cxnId="{7C428F39-DAD9-4355-AE90-7CAE9BC08221}">
      <dgm:prSet/>
      <dgm:spPr/>
      <dgm:t>
        <a:bodyPr/>
        <a:lstStyle/>
        <a:p>
          <a:endParaRPr lang="en-US"/>
        </a:p>
      </dgm:t>
    </dgm:pt>
    <dgm:pt modelId="{6CBB8A26-1C06-42D3-B808-CE3C3042FCAF}">
      <dgm:prSet phldrT="[Text]"/>
      <dgm:spPr/>
      <dgm:t>
        <a:bodyPr/>
        <a:lstStyle/>
        <a:p>
          <a:r>
            <a:rPr lang="en-US" b="1" dirty="0"/>
            <a:t>Inadequate freeway space</a:t>
          </a:r>
        </a:p>
      </dgm:t>
    </dgm:pt>
    <dgm:pt modelId="{3082247D-6E3A-4C7D-A1D4-F8094979D4B8}" type="parTrans" cxnId="{EC6E3CB5-EAE2-4EC6-B351-3DE50B4ADEBB}">
      <dgm:prSet/>
      <dgm:spPr/>
      <dgm:t>
        <a:bodyPr/>
        <a:lstStyle/>
        <a:p>
          <a:endParaRPr lang="en-US"/>
        </a:p>
      </dgm:t>
    </dgm:pt>
    <dgm:pt modelId="{0277A0B6-9E40-436A-8CB1-EE21D5BABEC4}" type="sibTrans" cxnId="{EC6E3CB5-EAE2-4EC6-B351-3DE50B4ADEBB}">
      <dgm:prSet/>
      <dgm:spPr/>
      <dgm:t>
        <a:bodyPr/>
        <a:lstStyle/>
        <a:p>
          <a:endParaRPr lang="en-US"/>
        </a:p>
      </dgm:t>
    </dgm:pt>
    <dgm:pt modelId="{5B455FA7-92F0-402D-8311-DC39105947C6}">
      <dgm:prSet phldrT="[Text]" custT="1"/>
      <dgm:spPr/>
      <dgm:t>
        <a:bodyPr/>
        <a:lstStyle/>
        <a:p>
          <a:r>
            <a:rPr lang="en-US" sz="1800" b="1" dirty="0" err="1"/>
            <a:t>Microporosities</a:t>
          </a:r>
          <a:r>
            <a:rPr lang="en-US" sz="1800" b="1" dirty="0"/>
            <a:t> leading to plaque accumulation</a:t>
          </a:r>
        </a:p>
      </dgm:t>
    </dgm:pt>
    <dgm:pt modelId="{72A0BEEE-2BC9-400E-B0B6-050875257C50}" type="parTrans" cxnId="{18309E81-5B96-42E7-853F-A2ACFFECE877}">
      <dgm:prSet/>
      <dgm:spPr/>
      <dgm:t>
        <a:bodyPr/>
        <a:lstStyle/>
        <a:p>
          <a:endParaRPr lang="en-US"/>
        </a:p>
      </dgm:t>
    </dgm:pt>
    <dgm:pt modelId="{160E7091-1AF2-4898-AD94-323AAB83D759}" type="sibTrans" cxnId="{18309E81-5B96-42E7-853F-A2ACFFECE877}">
      <dgm:prSet/>
      <dgm:spPr/>
      <dgm:t>
        <a:bodyPr/>
        <a:lstStyle/>
        <a:p>
          <a:endParaRPr lang="en-US"/>
        </a:p>
      </dgm:t>
    </dgm:pt>
    <dgm:pt modelId="{5901317D-2313-4F35-A5B8-4AE689A7C193}">
      <dgm:prSet phldrT="[Text]" custT="1"/>
      <dgm:spPr/>
      <dgm:t>
        <a:bodyPr/>
        <a:lstStyle/>
        <a:p>
          <a:r>
            <a:rPr lang="en-US" sz="2000" b="1" dirty="0"/>
            <a:t>Continuous wear of denture</a:t>
          </a:r>
        </a:p>
      </dgm:t>
    </dgm:pt>
    <dgm:pt modelId="{AB1A5A6D-0437-497F-83A6-E1233A89DADB}" type="sibTrans" cxnId="{B07A478C-C5EC-404C-92D8-82693CF10852}">
      <dgm:prSet/>
      <dgm:spPr/>
      <dgm:t>
        <a:bodyPr/>
        <a:lstStyle/>
        <a:p>
          <a:endParaRPr lang="en-US"/>
        </a:p>
      </dgm:t>
    </dgm:pt>
    <dgm:pt modelId="{DB7863B9-A706-427C-8789-B6E62D08BA3B}" type="parTrans" cxnId="{B07A478C-C5EC-404C-92D8-82693CF10852}">
      <dgm:prSet/>
      <dgm:spPr/>
      <dgm:t>
        <a:bodyPr/>
        <a:lstStyle/>
        <a:p>
          <a:endParaRPr lang="en-US"/>
        </a:p>
      </dgm:t>
    </dgm:pt>
    <dgm:pt modelId="{1F15F065-648C-445C-9811-EB69B5BFABF5}">
      <dgm:prSet phldrT="[Text]" custT="1"/>
      <dgm:spPr/>
      <dgm:t>
        <a:bodyPr/>
        <a:lstStyle/>
        <a:p>
          <a:r>
            <a:rPr lang="en-US" sz="2800" b="1" dirty="0"/>
            <a:t>Inadequate maintenance by patient</a:t>
          </a:r>
        </a:p>
      </dgm:t>
    </dgm:pt>
    <dgm:pt modelId="{C3C7E55A-F0F8-4449-B7DC-441A255D2FD4}" type="sibTrans" cxnId="{A034005A-AD4D-483B-95EE-C9BD4A27CB6E}">
      <dgm:prSet/>
      <dgm:spPr/>
      <dgm:t>
        <a:bodyPr/>
        <a:lstStyle/>
        <a:p>
          <a:endParaRPr lang="en-US"/>
        </a:p>
      </dgm:t>
    </dgm:pt>
    <dgm:pt modelId="{6553C427-171E-40D8-83FC-B96D75C34E3B}" type="parTrans" cxnId="{A034005A-AD4D-483B-95EE-C9BD4A27CB6E}">
      <dgm:prSet/>
      <dgm:spPr/>
      <dgm:t>
        <a:bodyPr/>
        <a:lstStyle/>
        <a:p>
          <a:endParaRPr lang="en-US"/>
        </a:p>
      </dgm:t>
    </dgm:pt>
    <dgm:pt modelId="{4413CDD4-442D-49B0-97D9-6E82FCA2E2DD}" type="pres">
      <dgm:prSet presAssocID="{7CB89CD4-3000-4B21-AF0E-3FEBA9DB3442}" presName="Name0" presStyleCnt="0">
        <dgm:presLayoutVars>
          <dgm:dir/>
          <dgm:animLvl val="lvl"/>
          <dgm:resizeHandles val="exact"/>
        </dgm:presLayoutVars>
      </dgm:prSet>
      <dgm:spPr/>
    </dgm:pt>
    <dgm:pt modelId="{E504485E-D156-4FF1-B56C-657E6C228B8A}" type="pres">
      <dgm:prSet presAssocID="{D29F6CAF-2775-495A-93AB-E15AC8228367}" presName="composite" presStyleCnt="0"/>
      <dgm:spPr/>
    </dgm:pt>
    <dgm:pt modelId="{CF89BB0E-19FA-4D28-B829-4CCE1D928A99}" type="pres">
      <dgm:prSet presAssocID="{D29F6CAF-2775-495A-93AB-E15AC8228367}" presName="parTx" presStyleLbl="alignNode1" presStyleIdx="0" presStyleCnt="3" custScaleY="241716">
        <dgm:presLayoutVars>
          <dgm:chMax val="0"/>
          <dgm:chPref val="0"/>
          <dgm:bulletEnabled val="1"/>
        </dgm:presLayoutVars>
      </dgm:prSet>
      <dgm:spPr/>
    </dgm:pt>
    <dgm:pt modelId="{F7A8D3E9-049E-486B-B200-8B0050FEE940}" type="pres">
      <dgm:prSet presAssocID="{D29F6CAF-2775-495A-93AB-E15AC8228367}" presName="desTx" presStyleLbl="alignAccFollowNode1" presStyleIdx="0" presStyleCnt="3" custScaleX="100365" custScaleY="73900">
        <dgm:presLayoutVars>
          <dgm:bulletEnabled val="1"/>
        </dgm:presLayoutVars>
      </dgm:prSet>
      <dgm:spPr/>
    </dgm:pt>
    <dgm:pt modelId="{95A603FD-0431-4AF2-97C7-E64EBB2C5188}" type="pres">
      <dgm:prSet presAssocID="{3FA5B79C-92BA-48A5-B4F0-AF9225605B5D}" presName="space" presStyleCnt="0"/>
      <dgm:spPr/>
    </dgm:pt>
    <dgm:pt modelId="{126F1C7D-AB14-40C3-A2CC-927F6649836C}" type="pres">
      <dgm:prSet presAssocID="{1F15F065-648C-445C-9811-EB69B5BFABF5}" presName="composite" presStyleCnt="0"/>
      <dgm:spPr/>
    </dgm:pt>
    <dgm:pt modelId="{44677663-9FE2-4CCC-B07E-34E5B0656690}" type="pres">
      <dgm:prSet presAssocID="{1F15F065-648C-445C-9811-EB69B5BFABF5}" presName="parTx" presStyleLbl="alignNode1" presStyleIdx="1" presStyleCnt="3" custScaleY="253053">
        <dgm:presLayoutVars>
          <dgm:chMax val="0"/>
          <dgm:chPref val="0"/>
          <dgm:bulletEnabled val="1"/>
        </dgm:presLayoutVars>
      </dgm:prSet>
      <dgm:spPr/>
    </dgm:pt>
    <dgm:pt modelId="{BB8BEA01-437E-4F4C-AA2E-44391FF62C6C}" type="pres">
      <dgm:prSet presAssocID="{1F15F065-648C-445C-9811-EB69B5BFABF5}" presName="desTx" presStyleLbl="alignAccFollowNode1" presStyleIdx="1" presStyleCnt="3" custScaleY="77981">
        <dgm:presLayoutVars>
          <dgm:bulletEnabled val="1"/>
        </dgm:presLayoutVars>
      </dgm:prSet>
      <dgm:spPr/>
    </dgm:pt>
    <dgm:pt modelId="{2C2EE161-4311-4609-8697-826E50DBA95C}" type="pres">
      <dgm:prSet presAssocID="{C3C7E55A-F0F8-4449-B7DC-441A255D2FD4}" presName="space" presStyleCnt="0"/>
      <dgm:spPr/>
    </dgm:pt>
    <dgm:pt modelId="{ADA9ECEE-41BB-4DA6-A0AE-F18633CD6BF0}" type="pres">
      <dgm:prSet presAssocID="{B4290631-6E87-40C2-8329-BFDE3974B176}" presName="composite" presStyleCnt="0"/>
      <dgm:spPr/>
    </dgm:pt>
    <dgm:pt modelId="{3E6212CB-6A04-4BF1-86A9-1529EE6196B7}" type="pres">
      <dgm:prSet presAssocID="{B4290631-6E87-40C2-8329-BFDE3974B176}" presName="parTx" presStyleLbl="alignNode1" presStyleIdx="2" presStyleCnt="3" custScaleY="217648">
        <dgm:presLayoutVars>
          <dgm:chMax val="0"/>
          <dgm:chPref val="0"/>
          <dgm:bulletEnabled val="1"/>
        </dgm:presLayoutVars>
      </dgm:prSet>
      <dgm:spPr/>
    </dgm:pt>
    <dgm:pt modelId="{01D1C7E1-92C6-4617-AA00-519DA0271A8D}" type="pres">
      <dgm:prSet presAssocID="{B4290631-6E87-40C2-8329-BFDE3974B176}" presName="desTx" presStyleLbl="alignAccFollowNode1" presStyleIdx="2" presStyleCnt="3" custScaleY="87842">
        <dgm:presLayoutVars>
          <dgm:bulletEnabled val="1"/>
        </dgm:presLayoutVars>
      </dgm:prSet>
      <dgm:spPr/>
    </dgm:pt>
  </dgm:ptLst>
  <dgm:cxnLst>
    <dgm:cxn modelId="{4C9D9A0B-B47D-4DB5-9491-E958216795AB}" srcId="{B4290631-6E87-40C2-8329-BFDE3974B176}" destId="{7C685AD9-2AFA-48B6-84BA-C92F671C5264}" srcOrd="0" destOrd="0" parTransId="{13E3C2C2-4158-4EDC-8871-B2FB089CC206}" sibTransId="{25D1362D-8538-438B-809D-EA4472A95477}"/>
    <dgm:cxn modelId="{20F39613-71A3-4F0C-9302-7D9E657A420F}" srcId="{B4290631-6E87-40C2-8329-BFDE3974B176}" destId="{61DD599B-D794-45A3-9EFA-5E0FF9D4E244}" srcOrd="2" destOrd="0" parTransId="{53C9EE59-5A5A-4650-BC99-33F3437DAED2}" sibTransId="{9F5CE181-68AF-48BC-88E5-3944469B4BFC}"/>
    <dgm:cxn modelId="{06E06A19-69BC-49EF-B8F9-5A0016141FE4}" type="presOf" srcId="{5B455FA7-92F0-402D-8311-DC39105947C6}" destId="{01D1C7E1-92C6-4617-AA00-519DA0271A8D}" srcOrd="0" destOrd="1" presId="urn:microsoft.com/office/officeart/2005/8/layout/hList1"/>
    <dgm:cxn modelId="{51611525-DE5E-4E65-ADE0-5E8A8FC89896}" type="presOf" srcId="{4E7C150B-D8D4-4BE3-A049-3A0BB5C29C94}" destId="{F7A8D3E9-049E-486B-B200-8B0050FEE940}" srcOrd="0" destOrd="5" presId="urn:microsoft.com/office/officeart/2005/8/layout/hList1"/>
    <dgm:cxn modelId="{3AEA3D25-9B5A-4907-AE7E-5D008E5F5625}" type="presOf" srcId="{B4290631-6E87-40C2-8329-BFDE3974B176}" destId="{3E6212CB-6A04-4BF1-86A9-1529EE6196B7}" srcOrd="0" destOrd="0" presId="urn:microsoft.com/office/officeart/2005/8/layout/hList1"/>
    <dgm:cxn modelId="{EB747528-29EB-4D10-9BDC-0BEDB4E750CD}" type="presOf" srcId="{A7A40F09-7602-483A-BE19-3F8275718C21}" destId="{F7A8D3E9-049E-486B-B200-8B0050FEE940}" srcOrd="0" destOrd="1" presId="urn:microsoft.com/office/officeart/2005/8/layout/hList1"/>
    <dgm:cxn modelId="{7C6D732F-C594-4EA8-AFE4-810F1FCDD6F3}" srcId="{D29F6CAF-2775-495A-93AB-E15AC8228367}" destId="{4E7C150B-D8D4-4BE3-A049-3A0BB5C29C94}" srcOrd="5" destOrd="0" parTransId="{F5CF2C31-45A8-46AD-BFA0-030269B419F3}" sibTransId="{22435080-8F88-42FD-B105-5600F88E4855}"/>
    <dgm:cxn modelId="{4951EB34-BE47-46AD-843E-6696CDD4DFDF}" type="presOf" srcId="{61DD599B-D794-45A3-9EFA-5E0FF9D4E244}" destId="{01D1C7E1-92C6-4617-AA00-519DA0271A8D}" srcOrd="0" destOrd="2" presId="urn:microsoft.com/office/officeart/2005/8/layout/hList1"/>
    <dgm:cxn modelId="{7C428F39-DAD9-4355-AE90-7CAE9BC08221}" srcId="{D29F6CAF-2775-495A-93AB-E15AC8228367}" destId="{4CE40FC7-91F2-4628-A738-1E7A7A5DCF02}" srcOrd="3" destOrd="0" parTransId="{33C9C215-76FD-4CDA-8D79-8ACE0296451F}" sibTransId="{39AD0A7F-DAD6-493A-B505-B282EBAC4D33}"/>
    <dgm:cxn modelId="{77D8843A-3C10-4D24-9D5E-30BE1B57D656}" type="presOf" srcId="{7C685AD9-2AFA-48B6-84BA-C92F671C5264}" destId="{01D1C7E1-92C6-4617-AA00-519DA0271A8D}" srcOrd="0" destOrd="0" presId="urn:microsoft.com/office/officeart/2005/8/layout/hList1"/>
    <dgm:cxn modelId="{03CB5063-F7EC-4424-9408-E73423B68187}" type="presOf" srcId="{7CB89CD4-3000-4B21-AF0E-3FEBA9DB3442}" destId="{4413CDD4-442D-49B0-97D9-6E82FCA2E2DD}" srcOrd="0" destOrd="0" presId="urn:microsoft.com/office/officeart/2005/8/layout/hList1"/>
    <dgm:cxn modelId="{46720949-44D7-4A45-8DF8-9B38A106075C}" type="presOf" srcId="{1ACFD462-7F47-427C-83B9-694D0D08365A}" destId="{F7A8D3E9-049E-486B-B200-8B0050FEE940}" srcOrd="0" destOrd="0" presId="urn:microsoft.com/office/officeart/2005/8/layout/hList1"/>
    <dgm:cxn modelId="{0600426B-D805-4B45-B5D1-C8DA41F2A1F1}" srcId="{D29F6CAF-2775-495A-93AB-E15AC8228367}" destId="{1ACFD462-7F47-427C-83B9-694D0D08365A}" srcOrd="0" destOrd="0" parTransId="{ED867C66-FC3C-4804-AF64-79F33E92BC2C}" sibTransId="{A7B749FA-D269-4FCD-94BD-D4DA845A8814}"/>
    <dgm:cxn modelId="{D377F857-F5E5-4858-B39A-55F6A7396759}" type="presOf" srcId="{6CBB8A26-1C06-42D3-B808-CE3C3042FCAF}" destId="{F7A8D3E9-049E-486B-B200-8B0050FEE940}" srcOrd="0" destOrd="4" presId="urn:microsoft.com/office/officeart/2005/8/layout/hList1"/>
    <dgm:cxn modelId="{A034005A-AD4D-483B-95EE-C9BD4A27CB6E}" srcId="{7CB89CD4-3000-4B21-AF0E-3FEBA9DB3442}" destId="{1F15F065-648C-445C-9811-EB69B5BFABF5}" srcOrd="1" destOrd="0" parTransId="{6553C427-171E-40D8-83FC-B96D75C34E3B}" sibTransId="{C3C7E55A-F0F8-4449-B7DC-441A255D2FD4}"/>
    <dgm:cxn modelId="{18309E81-5B96-42E7-853F-A2ACFFECE877}" srcId="{B4290631-6E87-40C2-8329-BFDE3974B176}" destId="{5B455FA7-92F0-402D-8311-DC39105947C6}" srcOrd="1" destOrd="0" parTransId="{72A0BEEE-2BC9-400E-B0B6-050875257C50}" sibTransId="{160E7091-1AF2-4898-AD94-323AAB83D759}"/>
    <dgm:cxn modelId="{B07A478C-C5EC-404C-92D8-82693CF10852}" srcId="{1F15F065-648C-445C-9811-EB69B5BFABF5}" destId="{5901317D-2313-4F35-A5B8-4AE689A7C193}" srcOrd="0" destOrd="0" parTransId="{DB7863B9-A706-427C-8789-B6E62D08BA3B}" sibTransId="{AB1A5A6D-0437-497F-83A6-E1233A89DADB}"/>
    <dgm:cxn modelId="{4F8E6C9D-92A8-4138-99C6-9FEA6BF91B25}" srcId="{7CB89CD4-3000-4B21-AF0E-3FEBA9DB3442}" destId="{D29F6CAF-2775-495A-93AB-E15AC8228367}" srcOrd="0" destOrd="0" parTransId="{E5DA3103-EEFF-40D5-825B-F15364B17E25}" sibTransId="{3FA5B79C-92BA-48A5-B4F0-AF9225605B5D}"/>
    <dgm:cxn modelId="{3A81EFB1-9358-48EA-9295-44D85FEDF166}" srcId="{7CB89CD4-3000-4B21-AF0E-3FEBA9DB3442}" destId="{B4290631-6E87-40C2-8329-BFDE3974B176}" srcOrd="2" destOrd="0" parTransId="{88F4C155-F5A8-4E41-BEA5-02BBC207FF74}" sibTransId="{729C51DA-61A1-42DC-83AC-DF4EF0873752}"/>
    <dgm:cxn modelId="{EC6E3CB5-EAE2-4EC6-B351-3DE50B4ADEBB}" srcId="{D29F6CAF-2775-495A-93AB-E15AC8228367}" destId="{6CBB8A26-1C06-42D3-B808-CE3C3042FCAF}" srcOrd="4" destOrd="0" parTransId="{3082247D-6E3A-4C7D-A1D4-F8094979D4B8}" sibTransId="{0277A0B6-9E40-436A-8CB1-EE21D5BABEC4}"/>
    <dgm:cxn modelId="{30BBADBC-A1B7-4878-A2BD-2D4BE87847E8}" type="presOf" srcId="{1F15F065-648C-445C-9811-EB69B5BFABF5}" destId="{44677663-9FE2-4CCC-B07E-34E5B0656690}" srcOrd="0" destOrd="0" presId="urn:microsoft.com/office/officeart/2005/8/layout/hList1"/>
    <dgm:cxn modelId="{D8D4B4D2-AB58-4F49-915A-8C0D3A705008}" type="presOf" srcId="{346A0841-9123-4848-AD63-AFE0B83F6F33}" destId="{F7A8D3E9-049E-486B-B200-8B0050FEE940}" srcOrd="0" destOrd="2" presId="urn:microsoft.com/office/officeart/2005/8/layout/hList1"/>
    <dgm:cxn modelId="{856561D9-68FA-495C-8F12-C6FBB5F8D763}" type="presOf" srcId="{4CE40FC7-91F2-4628-A738-1E7A7A5DCF02}" destId="{F7A8D3E9-049E-486B-B200-8B0050FEE940}" srcOrd="0" destOrd="3" presId="urn:microsoft.com/office/officeart/2005/8/layout/hList1"/>
    <dgm:cxn modelId="{F5BCF9E6-7F82-4155-98DD-64EFECE465CE}" type="presOf" srcId="{D29F6CAF-2775-495A-93AB-E15AC8228367}" destId="{CF89BB0E-19FA-4D28-B829-4CCE1D928A99}" srcOrd="0" destOrd="0" presId="urn:microsoft.com/office/officeart/2005/8/layout/hList1"/>
    <dgm:cxn modelId="{9A8C13F2-9EDD-454E-BB51-E30F4FF4E7DA}" type="presOf" srcId="{5901317D-2313-4F35-A5B8-4AE689A7C193}" destId="{BB8BEA01-437E-4F4C-AA2E-44391FF62C6C}" srcOrd="0" destOrd="0" presId="urn:microsoft.com/office/officeart/2005/8/layout/hList1"/>
    <dgm:cxn modelId="{2CFA7DF2-838F-482B-9687-41471278B52C}" srcId="{D29F6CAF-2775-495A-93AB-E15AC8228367}" destId="{346A0841-9123-4848-AD63-AFE0B83F6F33}" srcOrd="2" destOrd="0" parTransId="{E90B0D89-3E66-48CA-B65E-0746D95C4ED6}" sibTransId="{8F4F2982-87F6-4438-9DBF-5830D3431256}"/>
    <dgm:cxn modelId="{87103CFE-A1E6-427C-95B2-01723D922625}" srcId="{D29F6CAF-2775-495A-93AB-E15AC8228367}" destId="{A7A40F09-7602-483A-BE19-3F8275718C21}" srcOrd="1" destOrd="0" parTransId="{04A03716-3406-464C-8BEA-9221108BAEC6}" sibTransId="{0726801B-143A-4CD9-A571-1600F5307DD9}"/>
    <dgm:cxn modelId="{D6DA319F-3927-40C7-820E-E6C34B8A8CDD}" type="presParOf" srcId="{4413CDD4-442D-49B0-97D9-6E82FCA2E2DD}" destId="{E504485E-D156-4FF1-B56C-657E6C228B8A}" srcOrd="0" destOrd="0" presId="urn:microsoft.com/office/officeart/2005/8/layout/hList1"/>
    <dgm:cxn modelId="{FE6302A1-9991-481B-B75F-1B1756D8BD59}" type="presParOf" srcId="{E504485E-D156-4FF1-B56C-657E6C228B8A}" destId="{CF89BB0E-19FA-4D28-B829-4CCE1D928A99}" srcOrd="0" destOrd="0" presId="urn:microsoft.com/office/officeart/2005/8/layout/hList1"/>
    <dgm:cxn modelId="{779B4D5C-30DC-4655-8D2E-463F0849E1FE}" type="presParOf" srcId="{E504485E-D156-4FF1-B56C-657E6C228B8A}" destId="{F7A8D3E9-049E-486B-B200-8B0050FEE940}" srcOrd="1" destOrd="0" presId="urn:microsoft.com/office/officeart/2005/8/layout/hList1"/>
    <dgm:cxn modelId="{532625D3-D9F3-43FF-A01E-3F27A069E1AD}" type="presParOf" srcId="{4413CDD4-442D-49B0-97D9-6E82FCA2E2DD}" destId="{95A603FD-0431-4AF2-97C7-E64EBB2C5188}" srcOrd="1" destOrd="0" presId="urn:microsoft.com/office/officeart/2005/8/layout/hList1"/>
    <dgm:cxn modelId="{C5499057-50B7-46C9-84A0-A9B0ACCF8764}" type="presParOf" srcId="{4413CDD4-442D-49B0-97D9-6E82FCA2E2DD}" destId="{126F1C7D-AB14-40C3-A2CC-927F6649836C}" srcOrd="2" destOrd="0" presId="urn:microsoft.com/office/officeart/2005/8/layout/hList1"/>
    <dgm:cxn modelId="{4D8FDB0A-B941-41C3-A1D1-66CA8B355C5D}" type="presParOf" srcId="{126F1C7D-AB14-40C3-A2CC-927F6649836C}" destId="{44677663-9FE2-4CCC-B07E-34E5B0656690}" srcOrd="0" destOrd="0" presId="urn:microsoft.com/office/officeart/2005/8/layout/hList1"/>
    <dgm:cxn modelId="{5B400E54-EE95-422B-A1FC-279E3D285902}" type="presParOf" srcId="{126F1C7D-AB14-40C3-A2CC-927F6649836C}" destId="{BB8BEA01-437E-4F4C-AA2E-44391FF62C6C}" srcOrd="1" destOrd="0" presId="urn:microsoft.com/office/officeart/2005/8/layout/hList1"/>
    <dgm:cxn modelId="{DB7E85CE-0E82-47DC-9AE3-F5360FD48255}" type="presParOf" srcId="{4413CDD4-442D-49B0-97D9-6E82FCA2E2DD}" destId="{2C2EE161-4311-4609-8697-826E50DBA95C}" srcOrd="3" destOrd="0" presId="urn:microsoft.com/office/officeart/2005/8/layout/hList1"/>
    <dgm:cxn modelId="{EE28AC57-C50F-4B82-8065-85ABD73B8FBF}" type="presParOf" srcId="{4413CDD4-442D-49B0-97D9-6E82FCA2E2DD}" destId="{ADA9ECEE-41BB-4DA6-A0AE-F18633CD6BF0}" srcOrd="4" destOrd="0" presId="urn:microsoft.com/office/officeart/2005/8/layout/hList1"/>
    <dgm:cxn modelId="{E36E31D9-9CC6-4D71-B543-757A2B4FF8DC}" type="presParOf" srcId="{ADA9ECEE-41BB-4DA6-A0AE-F18633CD6BF0}" destId="{3E6212CB-6A04-4BF1-86A9-1529EE6196B7}" srcOrd="0" destOrd="0" presId="urn:microsoft.com/office/officeart/2005/8/layout/hList1"/>
    <dgm:cxn modelId="{2407C05E-8A67-4873-8F1B-49241D63A4CA}" type="presParOf" srcId="{ADA9ECEE-41BB-4DA6-A0AE-F18633CD6BF0}" destId="{01D1C7E1-92C6-4617-AA00-519DA0271A8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7A8DE7-5002-4509-B1CD-1D702CA6B997}" type="doc">
      <dgm:prSet loTypeId="urn:microsoft.com/office/officeart/2005/8/layout/vList4" loCatId="list" qsTypeId="urn:microsoft.com/office/officeart/2005/8/quickstyle/simple1#10" qsCatId="simple" csTypeId="urn:microsoft.com/office/officeart/2005/8/colors/accent1_2#10" csCatId="accent1" phldr="1"/>
      <dgm:spPr/>
      <dgm:t>
        <a:bodyPr/>
        <a:lstStyle/>
        <a:p>
          <a:endParaRPr lang="en-US"/>
        </a:p>
      </dgm:t>
    </dgm:pt>
    <dgm:pt modelId="{1A4CC8A1-AF65-4071-8CF0-584DF51099D8}">
      <dgm:prSet phldrT="[Text]" custT="1"/>
      <dgm:spPr/>
      <dgm:t>
        <a:bodyPr/>
        <a:lstStyle/>
        <a:p>
          <a:r>
            <a:rPr lang="en-US" sz="2400" b="1" dirty="0"/>
            <a:t>CLINICAL PRESENTATION</a:t>
          </a:r>
        </a:p>
      </dgm:t>
    </dgm:pt>
    <dgm:pt modelId="{44998057-B1D6-4F29-B3EA-E150D4C4F4EA}" type="parTrans" cxnId="{53B15B1B-FC41-4835-8A1B-E6D6225E4F5F}">
      <dgm:prSet/>
      <dgm:spPr/>
      <dgm:t>
        <a:bodyPr/>
        <a:lstStyle/>
        <a:p>
          <a:endParaRPr lang="en-US"/>
        </a:p>
      </dgm:t>
    </dgm:pt>
    <dgm:pt modelId="{70490636-83F9-4FD8-912E-AA43C959A1A4}" type="sibTrans" cxnId="{53B15B1B-FC41-4835-8A1B-E6D6225E4F5F}">
      <dgm:prSet/>
      <dgm:spPr/>
      <dgm:t>
        <a:bodyPr/>
        <a:lstStyle/>
        <a:p>
          <a:endParaRPr lang="en-US"/>
        </a:p>
      </dgm:t>
    </dgm:pt>
    <dgm:pt modelId="{DF56F678-7825-48F8-B41B-AAD86881883E}">
      <dgm:prSet phldrT="[Text]" custT="1"/>
      <dgm:spPr/>
      <dgm:t>
        <a:bodyPr/>
        <a:lstStyle/>
        <a:p>
          <a:r>
            <a:rPr lang="en-US" sz="1800" b="1" dirty="0"/>
            <a:t>Small painful </a:t>
          </a:r>
          <a:r>
            <a:rPr lang="en-US" sz="1800" b="1" dirty="0" err="1"/>
            <a:t>lesions,covered</a:t>
          </a:r>
          <a:r>
            <a:rPr lang="en-US" sz="1800" b="1" dirty="0"/>
            <a:t> by a gray necrotic  membrane and surrounded by an inflammatory halo with firm ,elevated borders</a:t>
          </a:r>
        </a:p>
      </dgm:t>
    </dgm:pt>
    <dgm:pt modelId="{67F5F925-DB99-48EF-8FFD-F9664428C726}" type="parTrans" cxnId="{94944087-671C-4CC0-9859-D3BC46D3A573}">
      <dgm:prSet/>
      <dgm:spPr/>
      <dgm:t>
        <a:bodyPr/>
        <a:lstStyle/>
        <a:p>
          <a:endParaRPr lang="en-US"/>
        </a:p>
      </dgm:t>
    </dgm:pt>
    <dgm:pt modelId="{85801EC9-0352-46D4-836A-75E07144F8B5}" type="sibTrans" cxnId="{94944087-671C-4CC0-9859-D3BC46D3A573}">
      <dgm:prSet/>
      <dgm:spPr/>
      <dgm:t>
        <a:bodyPr/>
        <a:lstStyle/>
        <a:p>
          <a:endParaRPr lang="en-US"/>
        </a:p>
      </dgm:t>
    </dgm:pt>
    <dgm:pt modelId="{03B2A44C-11EF-4084-BCB4-51B90B467E33}">
      <dgm:prSet phldrT="[Text]" custT="1"/>
      <dgm:spPr/>
      <dgm:t>
        <a:bodyPr/>
        <a:lstStyle/>
        <a:p>
          <a:r>
            <a:rPr lang="en-US" sz="1800" b="1" dirty="0"/>
            <a:t>Develop within 1-2 days after placement  of new dentures</a:t>
          </a:r>
        </a:p>
      </dgm:t>
    </dgm:pt>
    <dgm:pt modelId="{41C86EF2-6E08-42AB-821D-75EE4832BD0D}" type="parTrans" cxnId="{729D75C8-E071-4A99-BC93-BDF26167C82F}">
      <dgm:prSet/>
      <dgm:spPr/>
      <dgm:t>
        <a:bodyPr/>
        <a:lstStyle/>
        <a:p>
          <a:endParaRPr lang="en-US"/>
        </a:p>
      </dgm:t>
    </dgm:pt>
    <dgm:pt modelId="{B9CEBAA9-AB67-47E6-A3C0-73CFB7C14879}" type="sibTrans" cxnId="{729D75C8-E071-4A99-BC93-BDF26167C82F}">
      <dgm:prSet/>
      <dgm:spPr/>
      <dgm:t>
        <a:bodyPr/>
        <a:lstStyle/>
        <a:p>
          <a:endParaRPr lang="en-US"/>
        </a:p>
      </dgm:t>
    </dgm:pt>
    <dgm:pt modelId="{72BC442E-9968-43A6-94ED-F1AF8BBE3B6C}">
      <dgm:prSet phldrT="[Text]" custT="1"/>
      <dgm:spPr/>
      <dgm:t>
        <a:bodyPr/>
        <a:lstStyle/>
        <a:p>
          <a:r>
            <a:rPr lang="en-US" sz="2400" b="1" dirty="0"/>
            <a:t>CAUSES</a:t>
          </a:r>
        </a:p>
      </dgm:t>
    </dgm:pt>
    <dgm:pt modelId="{8C370E7C-9062-44C7-864B-15ACE1A48A3F}" type="parTrans" cxnId="{714152EC-6642-4203-9531-72CC7CD39FB6}">
      <dgm:prSet/>
      <dgm:spPr/>
      <dgm:t>
        <a:bodyPr/>
        <a:lstStyle/>
        <a:p>
          <a:endParaRPr lang="en-US"/>
        </a:p>
      </dgm:t>
    </dgm:pt>
    <dgm:pt modelId="{D05BE968-F9BB-495E-A5CC-930DA3657E9D}" type="sibTrans" cxnId="{714152EC-6642-4203-9531-72CC7CD39FB6}">
      <dgm:prSet/>
      <dgm:spPr/>
      <dgm:t>
        <a:bodyPr/>
        <a:lstStyle/>
        <a:p>
          <a:endParaRPr lang="en-US"/>
        </a:p>
      </dgm:t>
    </dgm:pt>
    <dgm:pt modelId="{4DEC6702-E9C7-41B4-A4D8-C79071187B50}">
      <dgm:prSet phldrT="[Text]" custT="1"/>
      <dgm:spPr/>
      <dgm:t>
        <a:bodyPr/>
        <a:lstStyle/>
        <a:p>
          <a:r>
            <a:rPr lang="en-US" sz="2000" b="1" dirty="0"/>
            <a:t>Caused due to overextended denture flanges or unbalanced occlusion.</a:t>
          </a:r>
        </a:p>
      </dgm:t>
    </dgm:pt>
    <dgm:pt modelId="{140D24F7-F1A5-41E6-BB83-F3724AC842EC}" type="parTrans" cxnId="{BEE228F2-2F3C-409B-9149-92C93436DD71}">
      <dgm:prSet/>
      <dgm:spPr/>
      <dgm:t>
        <a:bodyPr/>
        <a:lstStyle/>
        <a:p>
          <a:endParaRPr lang="en-US"/>
        </a:p>
      </dgm:t>
    </dgm:pt>
    <dgm:pt modelId="{61D62155-8A4D-4D1C-BBD5-042E0ED32CA4}" type="sibTrans" cxnId="{BEE228F2-2F3C-409B-9149-92C93436DD71}">
      <dgm:prSet/>
      <dgm:spPr/>
      <dgm:t>
        <a:bodyPr/>
        <a:lstStyle/>
        <a:p>
          <a:endParaRPr lang="en-US"/>
        </a:p>
      </dgm:t>
    </dgm:pt>
    <dgm:pt modelId="{A3F2E6CA-BA45-41B8-A80C-34DBFC37AE7E}">
      <dgm:prSet phldrT="[Text]" phldr="1" custT="1"/>
      <dgm:spPr/>
      <dgm:t>
        <a:bodyPr/>
        <a:lstStyle/>
        <a:p>
          <a:endParaRPr lang="en-US" sz="2000" b="1" dirty="0"/>
        </a:p>
      </dgm:t>
    </dgm:pt>
    <dgm:pt modelId="{1873115C-1057-465B-82CF-3E5AD23F71CB}" type="parTrans" cxnId="{4A2E78B4-E597-49D5-B3C5-CF3D7C1FB542}">
      <dgm:prSet/>
      <dgm:spPr/>
      <dgm:t>
        <a:bodyPr/>
        <a:lstStyle/>
        <a:p>
          <a:endParaRPr lang="en-US"/>
        </a:p>
      </dgm:t>
    </dgm:pt>
    <dgm:pt modelId="{D6191417-8016-4F30-95F8-941DACF1AF70}" type="sibTrans" cxnId="{4A2E78B4-E597-49D5-B3C5-CF3D7C1FB542}">
      <dgm:prSet/>
      <dgm:spPr/>
      <dgm:t>
        <a:bodyPr/>
        <a:lstStyle/>
        <a:p>
          <a:endParaRPr lang="en-US"/>
        </a:p>
      </dgm:t>
    </dgm:pt>
    <dgm:pt modelId="{D6D9F193-0A8D-47CF-BDE9-BA9B56C2DE9E}">
      <dgm:prSet phldrT="[Text]" custT="1"/>
      <dgm:spPr/>
      <dgm:t>
        <a:bodyPr/>
        <a:lstStyle/>
        <a:p>
          <a:r>
            <a:rPr lang="en-US" sz="2400" b="1" dirty="0"/>
            <a:t>TREATMENT</a:t>
          </a:r>
        </a:p>
      </dgm:t>
    </dgm:pt>
    <dgm:pt modelId="{0E83163E-8D46-463D-A665-F95FEEF466C2}" type="parTrans" cxnId="{B15CC9C0-5697-4BCB-9260-64149495EB3D}">
      <dgm:prSet/>
      <dgm:spPr/>
      <dgm:t>
        <a:bodyPr/>
        <a:lstStyle/>
        <a:p>
          <a:endParaRPr lang="en-US"/>
        </a:p>
      </dgm:t>
    </dgm:pt>
    <dgm:pt modelId="{7F70D4F4-7165-4A57-A721-CD9413C4290E}" type="sibTrans" cxnId="{B15CC9C0-5697-4BCB-9260-64149495EB3D}">
      <dgm:prSet/>
      <dgm:spPr/>
      <dgm:t>
        <a:bodyPr/>
        <a:lstStyle/>
        <a:p>
          <a:endParaRPr lang="en-US"/>
        </a:p>
      </dgm:t>
    </dgm:pt>
    <dgm:pt modelId="{1D3A4833-4A5B-411D-B60C-7D3589B4087B}">
      <dgm:prSet phldrT="[Text]" custT="1"/>
      <dgm:spPr/>
      <dgm:t>
        <a:bodyPr/>
        <a:lstStyle/>
        <a:p>
          <a:r>
            <a:rPr lang="en-US" sz="1800" b="1" dirty="0"/>
            <a:t>In a non compromised host ulcers will heal after correction of </a:t>
          </a:r>
          <a:r>
            <a:rPr lang="en-US" sz="1800" b="1" dirty="0" err="1"/>
            <a:t>dentures.When</a:t>
          </a:r>
          <a:r>
            <a:rPr lang="en-US" sz="1800" b="1" dirty="0"/>
            <a:t> left untreated it subsequently develops into denture irritation hyperplasia. </a:t>
          </a:r>
        </a:p>
      </dgm:t>
    </dgm:pt>
    <dgm:pt modelId="{2B7D919E-32ED-4AB4-ADD3-5E0F38004B48}" type="parTrans" cxnId="{BC7B6B38-8224-49EB-AFD0-F9C6FE9EB28A}">
      <dgm:prSet/>
      <dgm:spPr/>
      <dgm:t>
        <a:bodyPr/>
        <a:lstStyle/>
        <a:p>
          <a:endParaRPr lang="en-US"/>
        </a:p>
      </dgm:t>
    </dgm:pt>
    <dgm:pt modelId="{D9B4EDA5-FA28-4DA8-BECA-2B121264662C}" type="sibTrans" cxnId="{BC7B6B38-8224-49EB-AFD0-F9C6FE9EB28A}">
      <dgm:prSet/>
      <dgm:spPr/>
      <dgm:t>
        <a:bodyPr/>
        <a:lstStyle/>
        <a:p>
          <a:endParaRPr lang="en-US"/>
        </a:p>
      </dgm:t>
    </dgm:pt>
    <dgm:pt modelId="{5C465314-3BB5-43FC-B8CE-84B05F36DE56}">
      <dgm:prSet phldrT="[Text]" phldr="1"/>
      <dgm:spPr/>
      <dgm:t>
        <a:bodyPr/>
        <a:lstStyle/>
        <a:p>
          <a:endParaRPr lang="en-US" sz="1400" dirty="0"/>
        </a:p>
      </dgm:t>
    </dgm:pt>
    <dgm:pt modelId="{879EEF58-2581-4CBB-ABA1-1E98EDFDA02B}" type="parTrans" cxnId="{10FFC20D-8846-4D4F-8B78-AFDE3E36A6FD}">
      <dgm:prSet/>
      <dgm:spPr/>
      <dgm:t>
        <a:bodyPr/>
        <a:lstStyle/>
        <a:p>
          <a:endParaRPr lang="en-US"/>
        </a:p>
      </dgm:t>
    </dgm:pt>
    <dgm:pt modelId="{D98D4729-2031-4FB4-A4DE-A9485A8B25D6}" type="sibTrans" cxnId="{10FFC20D-8846-4D4F-8B78-AFDE3E36A6FD}">
      <dgm:prSet/>
      <dgm:spPr/>
      <dgm:t>
        <a:bodyPr/>
        <a:lstStyle/>
        <a:p>
          <a:endParaRPr lang="en-US"/>
        </a:p>
      </dgm:t>
    </dgm:pt>
    <dgm:pt modelId="{4050CC56-3D8B-4341-B9DE-4C9DF9E12C5F}">
      <dgm:prSet custT="1"/>
      <dgm:spPr/>
      <dgm:t>
        <a:bodyPr/>
        <a:lstStyle/>
        <a:p>
          <a:endParaRPr lang="en-US" sz="1800" b="1" dirty="0"/>
        </a:p>
      </dgm:t>
    </dgm:pt>
    <dgm:pt modelId="{E6BE5274-7236-48EA-95BB-76F2F935FEFC}" type="parTrans" cxnId="{19C2439B-35F2-455B-BE54-833917E9A605}">
      <dgm:prSet/>
      <dgm:spPr/>
      <dgm:t>
        <a:bodyPr/>
        <a:lstStyle/>
        <a:p>
          <a:endParaRPr lang="en-US"/>
        </a:p>
      </dgm:t>
    </dgm:pt>
    <dgm:pt modelId="{FDBF20E4-4E95-483A-9EC4-9D1DA5DC44F1}" type="sibTrans" cxnId="{19C2439B-35F2-455B-BE54-833917E9A605}">
      <dgm:prSet/>
      <dgm:spPr/>
      <dgm:t>
        <a:bodyPr/>
        <a:lstStyle/>
        <a:p>
          <a:endParaRPr lang="en-US"/>
        </a:p>
      </dgm:t>
    </dgm:pt>
    <dgm:pt modelId="{18DFB6C5-41F7-4191-B1B2-2659134284CD}" type="pres">
      <dgm:prSet presAssocID="{F77A8DE7-5002-4509-B1CD-1D702CA6B997}" presName="linear" presStyleCnt="0">
        <dgm:presLayoutVars>
          <dgm:dir/>
          <dgm:resizeHandles val="exact"/>
        </dgm:presLayoutVars>
      </dgm:prSet>
      <dgm:spPr/>
    </dgm:pt>
    <dgm:pt modelId="{BD77CA47-E0B7-4807-A78B-D363AF4EB1D9}" type="pres">
      <dgm:prSet presAssocID="{1A4CC8A1-AF65-4071-8CF0-584DF51099D8}" presName="comp" presStyleCnt="0"/>
      <dgm:spPr/>
    </dgm:pt>
    <dgm:pt modelId="{B5310561-63B6-4F9F-A245-741F5FB98CF8}" type="pres">
      <dgm:prSet presAssocID="{1A4CC8A1-AF65-4071-8CF0-584DF51099D8}" presName="box" presStyleLbl="node1" presStyleIdx="0" presStyleCnt="3" custScaleY="135223"/>
      <dgm:spPr/>
    </dgm:pt>
    <dgm:pt modelId="{34DD6941-7CAE-453E-B977-15DB7F1200F8}" type="pres">
      <dgm:prSet presAssocID="{1A4CC8A1-AF65-4071-8CF0-584DF51099D8}" presName="img" presStyleLbl="fgImgPlace1" presStyleIdx="0" presStyleCnt="3" custScaleX="107407" custScaleY="155140"/>
      <dgm:spPr>
        <a:blipFill rotWithShape="0">
          <a:blip xmlns:r="http://schemas.openxmlformats.org/officeDocument/2006/relationships" r:embed="rId1"/>
          <a:stretch>
            <a:fillRect/>
          </a:stretch>
        </a:blipFill>
      </dgm:spPr>
    </dgm:pt>
    <dgm:pt modelId="{7C6B7F70-D6D6-427A-BAFB-8FCBB4877C1A}" type="pres">
      <dgm:prSet presAssocID="{1A4CC8A1-AF65-4071-8CF0-584DF51099D8}" presName="text" presStyleLbl="node1" presStyleIdx="0" presStyleCnt="3">
        <dgm:presLayoutVars>
          <dgm:bulletEnabled val="1"/>
        </dgm:presLayoutVars>
      </dgm:prSet>
      <dgm:spPr/>
    </dgm:pt>
    <dgm:pt modelId="{FC6248E7-5132-4E73-9E79-BBF98937AFCF}" type="pres">
      <dgm:prSet presAssocID="{70490636-83F9-4FD8-912E-AA43C959A1A4}" presName="spacer" presStyleCnt="0"/>
      <dgm:spPr/>
    </dgm:pt>
    <dgm:pt modelId="{D89B22E2-D6E2-4E91-B0CE-FEF585A3EDD5}" type="pres">
      <dgm:prSet presAssocID="{72BC442E-9968-43A6-94ED-F1AF8BBE3B6C}" presName="comp" presStyleCnt="0"/>
      <dgm:spPr/>
    </dgm:pt>
    <dgm:pt modelId="{9A3D637E-623A-4DB9-AAE0-026D9F63DE0D}" type="pres">
      <dgm:prSet presAssocID="{72BC442E-9968-43A6-94ED-F1AF8BBE3B6C}" presName="box" presStyleLbl="node1" presStyleIdx="1" presStyleCnt="3" custScaleY="123903"/>
      <dgm:spPr/>
    </dgm:pt>
    <dgm:pt modelId="{AC019867-DB01-4248-9C87-122230E8D9C7}" type="pres">
      <dgm:prSet presAssocID="{72BC442E-9968-43A6-94ED-F1AF8BBE3B6C}" presName="img" presStyleLbl="fgImgPlace1" presStyleIdx="1" presStyleCnt="3" custScaleX="105555" custScaleY="142948"/>
      <dgm:spPr>
        <a:blipFill rotWithShape="0">
          <a:blip xmlns:r="http://schemas.openxmlformats.org/officeDocument/2006/relationships" r:embed="rId2"/>
          <a:stretch>
            <a:fillRect/>
          </a:stretch>
        </a:blipFill>
      </dgm:spPr>
    </dgm:pt>
    <dgm:pt modelId="{A7C8222B-435A-4AB0-9826-079E060DD335}" type="pres">
      <dgm:prSet presAssocID="{72BC442E-9968-43A6-94ED-F1AF8BBE3B6C}" presName="text" presStyleLbl="node1" presStyleIdx="1" presStyleCnt="3">
        <dgm:presLayoutVars>
          <dgm:bulletEnabled val="1"/>
        </dgm:presLayoutVars>
      </dgm:prSet>
      <dgm:spPr/>
    </dgm:pt>
    <dgm:pt modelId="{E3EB7508-6B29-4B15-82A3-7F29972DAA37}" type="pres">
      <dgm:prSet presAssocID="{D05BE968-F9BB-495E-A5CC-930DA3657E9D}" presName="spacer" presStyleCnt="0"/>
      <dgm:spPr/>
    </dgm:pt>
    <dgm:pt modelId="{1EABE616-4402-42F1-9B1B-8EC155969836}" type="pres">
      <dgm:prSet presAssocID="{D6D9F193-0A8D-47CF-BDE9-BA9B56C2DE9E}" presName="comp" presStyleCnt="0"/>
      <dgm:spPr/>
    </dgm:pt>
    <dgm:pt modelId="{554C2287-5361-4440-A7E3-AD42D78E7BD6}" type="pres">
      <dgm:prSet presAssocID="{D6D9F193-0A8D-47CF-BDE9-BA9B56C2DE9E}" presName="box" presStyleLbl="node1" presStyleIdx="2" presStyleCnt="3" custScaleY="126397" custLinFactNeighborY="-5535"/>
      <dgm:spPr/>
    </dgm:pt>
    <dgm:pt modelId="{591928A0-655E-4BA6-A9C3-5BD322FA6FDE}" type="pres">
      <dgm:prSet presAssocID="{D6D9F193-0A8D-47CF-BDE9-BA9B56C2DE9E}" presName="img" presStyleLbl="fgImgPlace1" presStyleIdx="2" presStyleCnt="3"/>
      <dgm:spPr/>
    </dgm:pt>
    <dgm:pt modelId="{4BDC2978-D40C-48F1-8D6C-DA006E89CF50}" type="pres">
      <dgm:prSet presAssocID="{D6D9F193-0A8D-47CF-BDE9-BA9B56C2DE9E}" presName="text" presStyleLbl="node1" presStyleIdx="2" presStyleCnt="3">
        <dgm:presLayoutVars>
          <dgm:bulletEnabled val="1"/>
        </dgm:presLayoutVars>
      </dgm:prSet>
      <dgm:spPr/>
    </dgm:pt>
  </dgm:ptLst>
  <dgm:cxnLst>
    <dgm:cxn modelId="{A8F0E105-57CC-4635-B31A-712D86B71D8F}" type="presOf" srcId="{03B2A44C-11EF-4084-BCB4-51B90B467E33}" destId="{7C6B7F70-D6D6-427A-BAFB-8FCBB4877C1A}" srcOrd="1" destOrd="2" presId="urn:microsoft.com/office/officeart/2005/8/layout/vList4"/>
    <dgm:cxn modelId="{10FFC20D-8846-4D4F-8B78-AFDE3E36A6FD}" srcId="{D6D9F193-0A8D-47CF-BDE9-BA9B56C2DE9E}" destId="{5C465314-3BB5-43FC-B8CE-84B05F36DE56}" srcOrd="2" destOrd="0" parTransId="{879EEF58-2581-4CBB-ABA1-1E98EDFDA02B}" sibTransId="{D98D4729-2031-4FB4-A4DE-A9485A8B25D6}"/>
    <dgm:cxn modelId="{3963000F-7DD2-48C0-A910-0CF7CD3CA649}" type="presOf" srcId="{F77A8DE7-5002-4509-B1CD-1D702CA6B997}" destId="{18DFB6C5-41F7-4191-B1B2-2659134284CD}" srcOrd="0" destOrd="0" presId="urn:microsoft.com/office/officeart/2005/8/layout/vList4"/>
    <dgm:cxn modelId="{6A325819-2265-432E-9014-DE7DE0B64C47}" type="presOf" srcId="{4050CC56-3D8B-4341-B9DE-4C9DF9E12C5F}" destId="{4BDC2978-D40C-48F1-8D6C-DA006E89CF50}" srcOrd="1" destOrd="2" presId="urn:microsoft.com/office/officeart/2005/8/layout/vList4"/>
    <dgm:cxn modelId="{53B15B1B-FC41-4835-8A1B-E6D6225E4F5F}" srcId="{F77A8DE7-5002-4509-B1CD-1D702CA6B997}" destId="{1A4CC8A1-AF65-4071-8CF0-584DF51099D8}" srcOrd="0" destOrd="0" parTransId="{44998057-B1D6-4F29-B3EA-E150D4C4F4EA}" sibTransId="{70490636-83F9-4FD8-912E-AA43C959A1A4}"/>
    <dgm:cxn modelId="{4855BE2F-4751-4AF6-8F36-5858F4EF81AD}" type="presOf" srcId="{D6D9F193-0A8D-47CF-BDE9-BA9B56C2DE9E}" destId="{554C2287-5361-4440-A7E3-AD42D78E7BD6}" srcOrd="0" destOrd="0" presId="urn:microsoft.com/office/officeart/2005/8/layout/vList4"/>
    <dgm:cxn modelId="{45867831-75AB-4221-A241-0ED581199C20}" type="presOf" srcId="{72BC442E-9968-43A6-94ED-F1AF8BBE3B6C}" destId="{9A3D637E-623A-4DB9-AAE0-026D9F63DE0D}" srcOrd="0" destOrd="0" presId="urn:microsoft.com/office/officeart/2005/8/layout/vList4"/>
    <dgm:cxn modelId="{D9447B36-032F-453D-9062-32D071CA7813}" type="presOf" srcId="{4050CC56-3D8B-4341-B9DE-4C9DF9E12C5F}" destId="{554C2287-5361-4440-A7E3-AD42D78E7BD6}" srcOrd="0" destOrd="2" presId="urn:microsoft.com/office/officeart/2005/8/layout/vList4"/>
    <dgm:cxn modelId="{BC7B6B38-8224-49EB-AFD0-F9C6FE9EB28A}" srcId="{D6D9F193-0A8D-47CF-BDE9-BA9B56C2DE9E}" destId="{1D3A4833-4A5B-411D-B60C-7D3589B4087B}" srcOrd="0" destOrd="0" parTransId="{2B7D919E-32ED-4AB4-ADD3-5E0F38004B48}" sibTransId="{D9B4EDA5-FA28-4DA8-BECA-2B121264662C}"/>
    <dgm:cxn modelId="{2173B438-0D30-48E4-A6F8-A2593156394C}" type="presOf" srcId="{5C465314-3BB5-43FC-B8CE-84B05F36DE56}" destId="{4BDC2978-D40C-48F1-8D6C-DA006E89CF50}" srcOrd="1" destOrd="3" presId="urn:microsoft.com/office/officeart/2005/8/layout/vList4"/>
    <dgm:cxn modelId="{4DFCAF40-5F7E-4BFF-B057-A74EFBE43436}" type="presOf" srcId="{5C465314-3BB5-43FC-B8CE-84B05F36DE56}" destId="{554C2287-5361-4440-A7E3-AD42D78E7BD6}" srcOrd="0" destOrd="3" presId="urn:microsoft.com/office/officeart/2005/8/layout/vList4"/>
    <dgm:cxn modelId="{133B185E-516A-4543-B8FE-7063FD88B293}" type="presOf" srcId="{03B2A44C-11EF-4084-BCB4-51B90B467E33}" destId="{B5310561-63B6-4F9F-A245-741F5FB98CF8}" srcOrd="0" destOrd="2" presId="urn:microsoft.com/office/officeart/2005/8/layout/vList4"/>
    <dgm:cxn modelId="{1CF7E05F-378C-4932-AB65-D46240B8A327}" type="presOf" srcId="{A3F2E6CA-BA45-41B8-A80C-34DBFC37AE7E}" destId="{A7C8222B-435A-4AB0-9826-079E060DD335}" srcOrd="1" destOrd="2" presId="urn:microsoft.com/office/officeart/2005/8/layout/vList4"/>
    <dgm:cxn modelId="{03227F72-ED72-4E20-BCCC-EB514B6213EE}" type="presOf" srcId="{1A4CC8A1-AF65-4071-8CF0-584DF51099D8}" destId="{7C6B7F70-D6D6-427A-BAFB-8FCBB4877C1A}" srcOrd="1" destOrd="0" presId="urn:microsoft.com/office/officeart/2005/8/layout/vList4"/>
    <dgm:cxn modelId="{FA1AF074-6EBA-4054-A933-518BBF766E55}" type="presOf" srcId="{1D3A4833-4A5B-411D-B60C-7D3589B4087B}" destId="{4BDC2978-D40C-48F1-8D6C-DA006E89CF50}" srcOrd="1" destOrd="1" presId="urn:microsoft.com/office/officeart/2005/8/layout/vList4"/>
    <dgm:cxn modelId="{94944087-671C-4CC0-9859-D3BC46D3A573}" srcId="{1A4CC8A1-AF65-4071-8CF0-584DF51099D8}" destId="{DF56F678-7825-48F8-B41B-AAD86881883E}" srcOrd="0" destOrd="0" parTransId="{67F5F925-DB99-48EF-8FFD-F9664428C726}" sibTransId="{85801EC9-0352-46D4-836A-75E07144F8B5}"/>
    <dgm:cxn modelId="{D101FC97-67F3-4309-AC43-32F600FE6096}" type="presOf" srcId="{DF56F678-7825-48F8-B41B-AAD86881883E}" destId="{7C6B7F70-D6D6-427A-BAFB-8FCBB4877C1A}" srcOrd="1" destOrd="1" presId="urn:microsoft.com/office/officeart/2005/8/layout/vList4"/>
    <dgm:cxn modelId="{19C2439B-35F2-455B-BE54-833917E9A605}" srcId="{D6D9F193-0A8D-47CF-BDE9-BA9B56C2DE9E}" destId="{4050CC56-3D8B-4341-B9DE-4C9DF9E12C5F}" srcOrd="1" destOrd="0" parTransId="{E6BE5274-7236-48EA-95BB-76F2F935FEFC}" sibTransId="{FDBF20E4-4E95-483A-9EC4-9D1DA5DC44F1}"/>
    <dgm:cxn modelId="{51B7D6A4-70D7-40D0-BEB2-E78F289E2EB4}" type="presOf" srcId="{D6D9F193-0A8D-47CF-BDE9-BA9B56C2DE9E}" destId="{4BDC2978-D40C-48F1-8D6C-DA006E89CF50}" srcOrd="1" destOrd="0" presId="urn:microsoft.com/office/officeart/2005/8/layout/vList4"/>
    <dgm:cxn modelId="{F4528FB0-B423-4396-B48F-31DC0DCDB326}" type="presOf" srcId="{72BC442E-9968-43A6-94ED-F1AF8BBE3B6C}" destId="{A7C8222B-435A-4AB0-9826-079E060DD335}" srcOrd="1" destOrd="0" presId="urn:microsoft.com/office/officeart/2005/8/layout/vList4"/>
    <dgm:cxn modelId="{4A2E78B4-E597-49D5-B3C5-CF3D7C1FB542}" srcId="{72BC442E-9968-43A6-94ED-F1AF8BBE3B6C}" destId="{A3F2E6CA-BA45-41B8-A80C-34DBFC37AE7E}" srcOrd="1" destOrd="0" parTransId="{1873115C-1057-465B-82CF-3E5AD23F71CB}" sibTransId="{D6191417-8016-4F30-95F8-941DACF1AF70}"/>
    <dgm:cxn modelId="{DD61BFBF-8F33-4E08-A643-655817DB857D}" type="presOf" srcId="{DF56F678-7825-48F8-B41B-AAD86881883E}" destId="{B5310561-63B6-4F9F-A245-741F5FB98CF8}" srcOrd="0" destOrd="1" presId="urn:microsoft.com/office/officeart/2005/8/layout/vList4"/>
    <dgm:cxn modelId="{B15CC9C0-5697-4BCB-9260-64149495EB3D}" srcId="{F77A8DE7-5002-4509-B1CD-1D702CA6B997}" destId="{D6D9F193-0A8D-47CF-BDE9-BA9B56C2DE9E}" srcOrd="2" destOrd="0" parTransId="{0E83163E-8D46-463D-A665-F95FEEF466C2}" sibTransId="{7F70D4F4-7165-4A57-A721-CD9413C4290E}"/>
    <dgm:cxn modelId="{A98CEAC2-A3D2-4B49-B347-9B77C59A6168}" type="presOf" srcId="{A3F2E6CA-BA45-41B8-A80C-34DBFC37AE7E}" destId="{9A3D637E-623A-4DB9-AAE0-026D9F63DE0D}" srcOrd="0" destOrd="2" presId="urn:microsoft.com/office/officeart/2005/8/layout/vList4"/>
    <dgm:cxn modelId="{729D75C8-E071-4A99-BC93-BDF26167C82F}" srcId="{1A4CC8A1-AF65-4071-8CF0-584DF51099D8}" destId="{03B2A44C-11EF-4084-BCB4-51B90B467E33}" srcOrd="1" destOrd="0" parTransId="{41C86EF2-6E08-42AB-821D-75EE4832BD0D}" sibTransId="{B9CEBAA9-AB67-47E6-A3C0-73CFB7C14879}"/>
    <dgm:cxn modelId="{1DFA5CD9-74CC-42E4-BF5E-C7E49AB30E17}" type="presOf" srcId="{4DEC6702-E9C7-41B4-A4D8-C79071187B50}" destId="{9A3D637E-623A-4DB9-AAE0-026D9F63DE0D}" srcOrd="0" destOrd="1" presId="urn:microsoft.com/office/officeart/2005/8/layout/vList4"/>
    <dgm:cxn modelId="{745936DA-F9A8-462A-B125-853020A8EBB1}" type="presOf" srcId="{1D3A4833-4A5B-411D-B60C-7D3589B4087B}" destId="{554C2287-5361-4440-A7E3-AD42D78E7BD6}" srcOrd="0" destOrd="1" presId="urn:microsoft.com/office/officeart/2005/8/layout/vList4"/>
    <dgm:cxn modelId="{714152EC-6642-4203-9531-72CC7CD39FB6}" srcId="{F77A8DE7-5002-4509-B1CD-1D702CA6B997}" destId="{72BC442E-9968-43A6-94ED-F1AF8BBE3B6C}" srcOrd="1" destOrd="0" parTransId="{8C370E7C-9062-44C7-864B-15ACE1A48A3F}" sibTransId="{D05BE968-F9BB-495E-A5CC-930DA3657E9D}"/>
    <dgm:cxn modelId="{793A1AEE-541C-40BF-A610-0780331F6C00}" type="presOf" srcId="{4DEC6702-E9C7-41B4-A4D8-C79071187B50}" destId="{A7C8222B-435A-4AB0-9826-079E060DD335}" srcOrd="1" destOrd="1" presId="urn:microsoft.com/office/officeart/2005/8/layout/vList4"/>
    <dgm:cxn modelId="{BEE228F2-2F3C-409B-9149-92C93436DD71}" srcId="{72BC442E-9968-43A6-94ED-F1AF8BBE3B6C}" destId="{4DEC6702-E9C7-41B4-A4D8-C79071187B50}" srcOrd="0" destOrd="0" parTransId="{140D24F7-F1A5-41E6-BB83-F3724AC842EC}" sibTransId="{61D62155-8A4D-4D1C-BBD5-042E0ED32CA4}"/>
    <dgm:cxn modelId="{2BC63BFE-AD5D-446C-8638-46391B51D96E}" type="presOf" srcId="{1A4CC8A1-AF65-4071-8CF0-584DF51099D8}" destId="{B5310561-63B6-4F9F-A245-741F5FB98CF8}" srcOrd="0" destOrd="0" presId="urn:microsoft.com/office/officeart/2005/8/layout/vList4"/>
    <dgm:cxn modelId="{23382CEE-2DDA-4F65-A0A2-E23EE831E868}" type="presParOf" srcId="{18DFB6C5-41F7-4191-B1B2-2659134284CD}" destId="{BD77CA47-E0B7-4807-A78B-D363AF4EB1D9}" srcOrd="0" destOrd="0" presId="urn:microsoft.com/office/officeart/2005/8/layout/vList4"/>
    <dgm:cxn modelId="{10E67B5E-8996-4520-B964-B9995AFBEEDC}" type="presParOf" srcId="{BD77CA47-E0B7-4807-A78B-D363AF4EB1D9}" destId="{B5310561-63B6-4F9F-A245-741F5FB98CF8}" srcOrd="0" destOrd="0" presId="urn:microsoft.com/office/officeart/2005/8/layout/vList4"/>
    <dgm:cxn modelId="{5D08F367-A418-4EDA-A721-A8959A7F5016}" type="presParOf" srcId="{BD77CA47-E0B7-4807-A78B-D363AF4EB1D9}" destId="{34DD6941-7CAE-453E-B977-15DB7F1200F8}" srcOrd="1" destOrd="0" presId="urn:microsoft.com/office/officeart/2005/8/layout/vList4"/>
    <dgm:cxn modelId="{BCA1B842-5825-4EAF-B421-7251304F75CD}" type="presParOf" srcId="{BD77CA47-E0B7-4807-A78B-D363AF4EB1D9}" destId="{7C6B7F70-D6D6-427A-BAFB-8FCBB4877C1A}" srcOrd="2" destOrd="0" presId="urn:microsoft.com/office/officeart/2005/8/layout/vList4"/>
    <dgm:cxn modelId="{7A8570B3-DBF7-442C-A05A-82A82A5ED17C}" type="presParOf" srcId="{18DFB6C5-41F7-4191-B1B2-2659134284CD}" destId="{FC6248E7-5132-4E73-9E79-BBF98937AFCF}" srcOrd="1" destOrd="0" presId="urn:microsoft.com/office/officeart/2005/8/layout/vList4"/>
    <dgm:cxn modelId="{9AF68A3E-E82D-438D-95C4-2E6CAFAC816D}" type="presParOf" srcId="{18DFB6C5-41F7-4191-B1B2-2659134284CD}" destId="{D89B22E2-D6E2-4E91-B0CE-FEF585A3EDD5}" srcOrd="2" destOrd="0" presId="urn:microsoft.com/office/officeart/2005/8/layout/vList4"/>
    <dgm:cxn modelId="{E90E9DD4-A408-4397-AFFC-059017306DC5}" type="presParOf" srcId="{D89B22E2-D6E2-4E91-B0CE-FEF585A3EDD5}" destId="{9A3D637E-623A-4DB9-AAE0-026D9F63DE0D}" srcOrd="0" destOrd="0" presId="urn:microsoft.com/office/officeart/2005/8/layout/vList4"/>
    <dgm:cxn modelId="{AA10186A-6BA8-46BE-AEDF-DA1503F4C16B}" type="presParOf" srcId="{D89B22E2-D6E2-4E91-B0CE-FEF585A3EDD5}" destId="{AC019867-DB01-4248-9C87-122230E8D9C7}" srcOrd="1" destOrd="0" presId="urn:microsoft.com/office/officeart/2005/8/layout/vList4"/>
    <dgm:cxn modelId="{1F17AE63-CE5F-48C2-9A5C-0103E16DF854}" type="presParOf" srcId="{D89B22E2-D6E2-4E91-B0CE-FEF585A3EDD5}" destId="{A7C8222B-435A-4AB0-9826-079E060DD335}" srcOrd="2" destOrd="0" presId="urn:microsoft.com/office/officeart/2005/8/layout/vList4"/>
    <dgm:cxn modelId="{315116C1-8EF7-4C78-B305-BF0F18FCE231}" type="presParOf" srcId="{18DFB6C5-41F7-4191-B1B2-2659134284CD}" destId="{E3EB7508-6B29-4B15-82A3-7F29972DAA37}" srcOrd="3" destOrd="0" presId="urn:microsoft.com/office/officeart/2005/8/layout/vList4"/>
    <dgm:cxn modelId="{DAB86592-CF92-44F2-84CD-23B17E678CE3}" type="presParOf" srcId="{18DFB6C5-41F7-4191-B1B2-2659134284CD}" destId="{1EABE616-4402-42F1-9B1B-8EC155969836}" srcOrd="4" destOrd="0" presId="urn:microsoft.com/office/officeart/2005/8/layout/vList4"/>
    <dgm:cxn modelId="{5E40D907-6779-4584-A5B1-14D8BDB96AE7}" type="presParOf" srcId="{1EABE616-4402-42F1-9B1B-8EC155969836}" destId="{554C2287-5361-4440-A7E3-AD42D78E7BD6}" srcOrd="0" destOrd="0" presId="urn:microsoft.com/office/officeart/2005/8/layout/vList4"/>
    <dgm:cxn modelId="{335EB7D3-C909-4E83-8103-4763C440F8D9}" type="presParOf" srcId="{1EABE616-4402-42F1-9B1B-8EC155969836}" destId="{591928A0-655E-4BA6-A9C3-5BD322FA6FDE}" srcOrd="1" destOrd="0" presId="urn:microsoft.com/office/officeart/2005/8/layout/vList4"/>
    <dgm:cxn modelId="{0F9708D9-CFD2-4010-BBF4-E83AABDE647E}" type="presParOf" srcId="{1EABE616-4402-42F1-9B1B-8EC155969836}" destId="{4BDC2978-D40C-48F1-8D6C-DA006E89CF5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BA7F5D-FAF4-4A0F-AEDF-9CB3472CEE86}" type="doc">
      <dgm:prSet loTypeId="urn:microsoft.com/office/officeart/2005/8/layout/lProcess2" loCatId="relationship" qsTypeId="urn:microsoft.com/office/officeart/2005/8/quickstyle/simple1#2" qsCatId="simple" csTypeId="urn:microsoft.com/office/officeart/2005/8/colors/accent1_2#2" csCatId="accent1" phldr="1"/>
      <dgm:spPr/>
      <dgm:t>
        <a:bodyPr/>
        <a:lstStyle/>
        <a:p>
          <a:endParaRPr lang="en-US"/>
        </a:p>
      </dgm:t>
    </dgm:pt>
    <dgm:pt modelId="{BDEDA853-F454-426F-A48F-0B74637BCCB7}">
      <dgm:prSet phldrT="[Text]"/>
      <dgm:spPr/>
      <dgm:t>
        <a:bodyPr/>
        <a:lstStyle/>
        <a:p>
          <a:r>
            <a:rPr lang="en-US" dirty="0"/>
            <a:t>MUCOSAL REACTIONS</a:t>
          </a:r>
        </a:p>
      </dgm:t>
    </dgm:pt>
    <dgm:pt modelId="{E3FFBCE6-A2BE-46F8-B42A-C258F2821F8E}" type="parTrans" cxnId="{0CDF758C-5538-4D2B-AD58-5DC898ABD009}">
      <dgm:prSet/>
      <dgm:spPr/>
      <dgm:t>
        <a:bodyPr/>
        <a:lstStyle/>
        <a:p>
          <a:endParaRPr lang="en-US"/>
        </a:p>
      </dgm:t>
    </dgm:pt>
    <dgm:pt modelId="{9177C2FB-A94F-475B-BFE5-6033A20689C9}" type="sibTrans" cxnId="{0CDF758C-5538-4D2B-AD58-5DC898ABD009}">
      <dgm:prSet/>
      <dgm:spPr/>
      <dgm:t>
        <a:bodyPr/>
        <a:lstStyle/>
        <a:p>
          <a:endParaRPr lang="en-US"/>
        </a:p>
      </dgm:t>
    </dgm:pt>
    <dgm:pt modelId="{23AA02AE-AF2F-433A-8C9D-4553FEBAA5B0}">
      <dgm:prSet phldrT="[Text]"/>
      <dgm:spPr/>
      <dgm:t>
        <a:bodyPr/>
        <a:lstStyle/>
        <a:p>
          <a:r>
            <a:rPr lang="en-US" dirty="0"/>
            <a:t>MECHANICAL IRRITATION AND PLAQUE ACCUMULATION</a:t>
          </a:r>
        </a:p>
      </dgm:t>
    </dgm:pt>
    <dgm:pt modelId="{78D1C579-FAD2-4CD1-8CDA-7953561E1509}" type="parTrans" cxnId="{9381734A-0A4E-4974-9D70-8DAD566DCA17}">
      <dgm:prSet/>
      <dgm:spPr/>
      <dgm:t>
        <a:bodyPr/>
        <a:lstStyle/>
        <a:p>
          <a:endParaRPr lang="en-US"/>
        </a:p>
      </dgm:t>
    </dgm:pt>
    <dgm:pt modelId="{207028AF-E18C-427B-8631-EE44B3B621CD}" type="sibTrans" cxnId="{9381734A-0A4E-4974-9D70-8DAD566DCA17}">
      <dgm:prSet/>
      <dgm:spPr/>
      <dgm:t>
        <a:bodyPr/>
        <a:lstStyle/>
        <a:p>
          <a:endParaRPr lang="en-US"/>
        </a:p>
      </dgm:t>
    </dgm:pt>
    <dgm:pt modelId="{32CB5D8E-5DCE-46F1-9114-DC0E41CB6614}">
      <dgm:prSet phldrT="[Text]"/>
      <dgm:spPr/>
      <dgm:t>
        <a:bodyPr/>
        <a:lstStyle/>
        <a:p>
          <a:r>
            <a:rPr lang="en-US" dirty="0"/>
            <a:t>ALLERGIC REACTIONS</a:t>
          </a:r>
        </a:p>
      </dgm:t>
    </dgm:pt>
    <dgm:pt modelId="{7E12E67B-7D44-4338-B4F9-511BBF6C0723}" type="parTrans" cxnId="{F988B014-1DD1-477A-9F4C-436363BE44C1}">
      <dgm:prSet/>
      <dgm:spPr/>
      <dgm:t>
        <a:bodyPr/>
        <a:lstStyle/>
        <a:p>
          <a:endParaRPr lang="en-US"/>
        </a:p>
      </dgm:t>
    </dgm:pt>
    <dgm:pt modelId="{09780C17-A6DE-48B4-A3C4-540ACB1703B9}" type="sibTrans" cxnId="{F988B014-1DD1-477A-9F4C-436363BE44C1}">
      <dgm:prSet/>
      <dgm:spPr/>
      <dgm:t>
        <a:bodyPr/>
        <a:lstStyle/>
        <a:p>
          <a:endParaRPr lang="en-US"/>
        </a:p>
      </dgm:t>
    </dgm:pt>
    <dgm:pt modelId="{2F34FF97-B9E7-4232-B053-9F4781BF4F58}">
      <dgm:prSet phldrT="[Text]"/>
      <dgm:spPr/>
      <dgm:t>
        <a:bodyPr/>
        <a:lstStyle/>
        <a:p>
          <a:r>
            <a:rPr lang="en-US" dirty="0"/>
            <a:t>POOR FUNCTION</a:t>
          </a:r>
        </a:p>
      </dgm:t>
    </dgm:pt>
    <dgm:pt modelId="{7614E48B-F434-4467-BE05-A870F384F77F}" type="parTrans" cxnId="{46B79FCC-FA5F-47AF-821D-FC10ABC2068B}">
      <dgm:prSet/>
      <dgm:spPr/>
      <dgm:t>
        <a:bodyPr/>
        <a:lstStyle/>
        <a:p>
          <a:endParaRPr lang="en-US"/>
        </a:p>
      </dgm:t>
    </dgm:pt>
    <dgm:pt modelId="{A87C57A9-5F74-44AC-86C6-251ADB41531D}" type="sibTrans" cxnId="{46B79FCC-FA5F-47AF-821D-FC10ABC2068B}">
      <dgm:prSet/>
      <dgm:spPr/>
      <dgm:t>
        <a:bodyPr/>
        <a:lstStyle/>
        <a:p>
          <a:endParaRPr lang="en-US"/>
        </a:p>
      </dgm:t>
    </dgm:pt>
    <dgm:pt modelId="{17D85B71-26F3-4236-BFF8-761F17A50E54}">
      <dgm:prSet phldrT="[Text]"/>
      <dgm:spPr/>
      <dgm:t>
        <a:bodyPr/>
        <a:lstStyle/>
        <a:p>
          <a:r>
            <a:rPr lang="en-US" dirty="0"/>
            <a:t>NEGATIVE EFEECT ON MUSCLE FUCTION</a:t>
          </a:r>
        </a:p>
      </dgm:t>
    </dgm:pt>
    <dgm:pt modelId="{58330262-D359-4D02-B471-CF32C874BE34}" type="parTrans" cxnId="{DCBD1E91-4D89-471D-B5ED-E3F6F63938EA}">
      <dgm:prSet/>
      <dgm:spPr/>
      <dgm:t>
        <a:bodyPr/>
        <a:lstStyle/>
        <a:p>
          <a:endParaRPr lang="en-US"/>
        </a:p>
      </dgm:t>
    </dgm:pt>
    <dgm:pt modelId="{A1C40BC3-A3A1-400B-B6A1-12CE0348282D}" type="sibTrans" cxnId="{DCBD1E91-4D89-471D-B5ED-E3F6F63938EA}">
      <dgm:prSet/>
      <dgm:spPr/>
      <dgm:t>
        <a:bodyPr/>
        <a:lstStyle/>
        <a:p>
          <a:endParaRPr lang="en-US"/>
        </a:p>
      </dgm:t>
    </dgm:pt>
    <dgm:pt modelId="{A0E763CF-2ED4-4C7A-834B-3CCD6E804C14}">
      <dgm:prSet phldrT="[Text]"/>
      <dgm:spPr/>
      <dgm:t>
        <a:bodyPr/>
        <a:lstStyle/>
        <a:p>
          <a:r>
            <a:rPr lang="en-US" dirty="0"/>
            <a:t>SURFACE IRREGULARITIES AND MICROPOROSITIES</a:t>
          </a:r>
        </a:p>
      </dgm:t>
    </dgm:pt>
    <dgm:pt modelId="{31BCD79C-4701-44F3-9918-BB9FF8E675A0}" type="parTrans" cxnId="{2C93CB3B-0185-43D8-8D8F-80CF445F886E}">
      <dgm:prSet/>
      <dgm:spPr/>
      <dgm:t>
        <a:bodyPr/>
        <a:lstStyle/>
        <a:p>
          <a:endParaRPr lang="en-US"/>
        </a:p>
      </dgm:t>
    </dgm:pt>
    <dgm:pt modelId="{0A8E9C13-AB56-4847-AB6A-E2838109B36D}" type="sibTrans" cxnId="{2C93CB3B-0185-43D8-8D8F-80CF445F886E}">
      <dgm:prSet/>
      <dgm:spPr/>
      <dgm:t>
        <a:bodyPr/>
        <a:lstStyle/>
        <a:p>
          <a:endParaRPr lang="en-US"/>
        </a:p>
      </dgm:t>
    </dgm:pt>
    <dgm:pt modelId="{A4C211B8-269E-45B8-B6B2-87828B5FB650}">
      <dgm:prSet phldrT="[Text]"/>
      <dgm:spPr/>
      <dgm:t>
        <a:bodyPr/>
        <a:lstStyle/>
        <a:p>
          <a:r>
            <a:rPr lang="en-US" dirty="0"/>
            <a:t>PLAQUE FORMATION</a:t>
          </a:r>
        </a:p>
      </dgm:t>
    </dgm:pt>
    <dgm:pt modelId="{43975CB6-61B0-48DF-88A1-4E550211EB9C}" type="parTrans" cxnId="{CDDF991B-E1E7-48AE-A3BD-18996E5FBEF8}">
      <dgm:prSet/>
      <dgm:spPr/>
      <dgm:t>
        <a:bodyPr/>
        <a:lstStyle/>
        <a:p>
          <a:endParaRPr lang="en-US"/>
        </a:p>
      </dgm:t>
    </dgm:pt>
    <dgm:pt modelId="{5BDF6AB8-5807-4295-8E43-99E20CB9DE27}" type="sibTrans" cxnId="{CDDF991B-E1E7-48AE-A3BD-18996E5FBEF8}">
      <dgm:prSet/>
      <dgm:spPr/>
      <dgm:t>
        <a:bodyPr/>
        <a:lstStyle/>
        <a:p>
          <a:endParaRPr lang="en-US"/>
        </a:p>
      </dgm:t>
    </dgm:pt>
    <dgm:pt modelId="{B67BE884-4EBB-4F86-B0C9-068ADA29FBE3}">
      <dgm:prSet phldrT="[Text]"/>
      <dgm:spPr/>
      <dgm:t>
        <a:bodyPr/>
        <a:lstStyle/>
        <a:p>
          <a:r>
            <a:rPr lang="en-US" dirty="0"/>
            <a:t>BACTERIA USE PMMA AS CARBON SOURCE.</a:t>
          </a:r>
        </a:p>
      </dgm:t>
    </dgm:pt>
    <dgm:pt modelId="{FE361653-F897-466A-B630-6432993A620E}" type="parTrans" cxnId="{EA44E3D9-88DB-4B81-9022-FEF7C0014BF4}">
      <dgm:prSet/>
      <dgm:spPr/>
      <dgm:t>
        <a:bodyPr/>
        <a:lstStyle/>
        <a:p>
          <a:endParaRPr lang="en-US"/>
        </a:p>
      </dgm:t>
    </dgm:pt>
    <dgm:pt modelId="{1926077C-4F3D-4569-BA6A-9CF467DEB95A}" type="sibTrans" cxnId="{EA44E3D9-88DB-4B81-9022-FEF7C0014BF4}">
      <dgm:prSet/>
      <dgm:spPr/>
      <dgm:t>
        <a:bodyPr/>
        <a:lstStyle/>
        <a:p>
          <a:endParaRPr lang="en-US"/>
        </a:p>
      </dgm:t>
    </dgm:pt>
    <dgm:pt modelId="{B8FEBFDB-1BF6-4CFA-8788-A47A608B0FCF}" type="pres">
      <dgm:prSet presAssocID="{95BA7F5D-FAF4-4A0F-AEDF-9CB3472CEE86}" presName="theList" presStyleCnt="0">
        <dgm:presLayoutVars>
          <dgm:dir/>
          <dgm:animLvl val="lvl"/>
          <dgm:resizeHandles val="exact"/>
        </dgm:presLayoutVars>
      </dgm:prSet>
      <dgm:spPr/>
    </dgm:pt>
    <dgm:pt modelId="{09CF24F0-8EBE-413D-B42D-53BDA53C988B}" type="pres">
      <dgm:prSet presAssocID="{BDEDA853-F454-426F-A48F-0B74637BCCB7}" presName="compNode" presStyleCnt="0"/>
      <dgm:spPr/>
    </dgm:pt>
    <dgm:pt modelId="{D0C4B1BA-5826-4138-B073-04DBFBD65E24}" type="pres">
      <dgm:prSet presAssocID="{BDEDA853-F454-426F-A48F-0B74637BCCB7}" presName="aNode" presStyleLbl="bgShp" presStyleIdx="0" presStyleCnt="3"/>
      <dgm:spPr/>
    </dgm:pt>
    <dgm:pt modelId="{0BE921DF-8FAA-4FF4-81DA-E15F2FFD5CEE}" type="pres">
      <dgm:prSet presAssocID="{BDEDA853-F454-426F-A48F-0B74637BCCB7}" presName="textNode" presStyleLbl="bgShp" presStyleIdx="0" presStyleCnt="3"/>
      <dgm:spPr/>
    </dgm:pt>
    <dgm:pt modelId="{4A82E014-1D4D-434E-9BB4-3B37EBABF75A}" type="pres">
      <dgm:prSet presAssocID="{BDEDA853-F454-426F-A48F-0B74637BCCB7}" presName="compChildNode" presStyleCnt="0"/>
      <dgm:spPr/>
    </dgm:pt>
    <dgm:pt modelId="{500A2569-EF07-49E9-9CC8-0D16A6032C24}" type="pres">
      <dgm:prSet presAssocID="{BDEDA853-F454-426F-A48F-0B74637BCCB7}" presName="theInnerList" presStyleCnt="0"/>
      <dgm:spPr/>
    </dgm:pt>
    <dgm:pt modelId="{C76AA191-1B46-4A32-945E-F1F44AAD90B7}" type="pres">
      <dgm:prSet presAssocID="{23AA02AE-AF2F-433A-8C9D-4553FEBAA5B0}" presName="childNode" presStyleLbl="node1" presStyleIdx="0" presStyleCnt="5">
        <dgm:presLayoutVars>
          <dgm:bulletEnabled val="1"/>
        </dgm:presLayoutVars>
      </dgm:prSet>
      <dgm:spPr/>
    </dgm:pt>
    <dgm:pt modelId="{7F5BCE30-D3D2-4D5C-A72D-2B576B5BF7AD}" type="pres">
      <dgm:prSet presAssocID="{23AA02AE-AF2F-433A-8C9D-4553FEBAA5B0}" presName="aSpace2" presStyleCnt="0"/>
      <dgm:spPr/>
    </dgm:pt>
    <dgm:pt modelId="{AF03C7E8-1686-4D58-ABD6-3ADD11097750}" type="pres">
      <dgm:prSet presAssocID="{32CB5D8E-5DCE-46F1-9114-DC0E41CB6614}" presName="childNode" presStyleLbl="node1" presStyleIdx="1" presStyleCnt="5">
        <dgm:presLayoutVars>
          <dgm:bulletEnabled val="1"/>
        </dgm:presLayoutVars>
      </dgm:prSet>
      <dgm:spPr/>
    </dgm:pt>
    <dgm:pt modelId="{6B331907-89B2-4446-A39D-95CAC2A709F6}" type="pres">
      <dgm:prSet presAssocID="{BDEDA853-F454-426F-A48F-0B74637BCCB7}" presName="aSpace" presStyleCnt="0"/>
      <dgm:spPr/>
    </dgm:pt>
    <dgm:pt modelId="{1E61BE7A-9353-414A-8824-E7E0124CD03A}" type="pres">
      <dgm:prSet presAssocID="{2F34FF97-B9E7-4232-B053-9F4781BF4F58}" presName="compNode" presStyleCnt="0"/>
      <dgm:spPr/>
    </dgm:pt>
    <dgm:pt modelId="{BCEE49A0-0E8A-4ECA-AC30-26A085CAF8B0}" type="pres">
      <dgm:prSet presAssocID="{2F34FF97-B9E7-4232-B053-9F4781BF4F58}" presName="aNode" presStyleLbl="bgShp" presStyleIdx="1" presStyleCnt="3"/>
      <dgm:spPr/>
    </dgm:pt>
    <dgm:pt modelId="{D00734EE-663E-4B22-B4E0-6CB41955FE73}" type="pres">
      <dgm:prSet presAssocID="{2F34FF97-B9E7-4232-B053-9F4781BF4F58}" presName="textNode" presStyleLbl="bgShp" presStyleIdx="1" presStyleCnt="3"/>
      <dgm:spPr/>
    </dgm:pt>
    <dgm:pt modelId="{70B31FDB-798B-4C5E-B86C-05073C41DE04}" type="pres">
      <dgm:prSet presAssocID="{2F34FF97-B9E7-4232-B053-9F4781BF4F58}" presName="compChildNode" presStyleCnt="0"/>
      <dgm:spPr/>
    </dgm:pt>
    <dgm:pt modelId="{47EE41EA-1F80-4F46-9E37-99246DEEDD26}" type="pres">
      <dgm:prSet presAssocID="{2F34FF97-B9E7-4232-B053-9F4781BF4F58}" presName="theInnerList" presStyleCnt="0"/>
      <dgm:spPr/>
    </dgm:pt>
    <dgm:pt modelId="{F3F4D7C4-BC26-4E30-A479-7F048ACAD4CF}" type="pres">
      <dgm:prSet presAssocID="{17D85B71-26F3-4236-BFF8-761F17A50E54}" presName="childNode" presStyleLbl="node1" presStyleIdx="2" presStyleCnt="5">
        <dgm:presLayoutVars>
          <dgm:bulletEnabled val="1"/>
        </dgm:presLayoutVars>
      </dgm:prSet>
      <dgm:spPr/>
    </dgm:pt>
    <dgm:pt modelId="{2873E5F2-D8AD-44CE-8684-DA67C0D51A13}" type="pres">
      <dgm:prSet presAssocID="{2F34FF97-B9E7-4232-B053-9F4781BF4F58}" presName="aSpace" presStyleCnt="0"/>
      <dgm:spPr/>
    </dgm:pt>
    <dgm:pt modelId="{9426F32C-9CA4-4866-8819-D4FE45931B6A}" type="pres">
      <dgm:prSet presAssocID="{A0E763CF-2ED4-4C7A-834B-3CCD6E804C14}" presName="compNode" presStyleCnt="0"/>
      <dgm:spPr/>
    </dgm:pt>
    <dgm:pt modelId="{B2D4918E-82EC-43B9-84F4-692A497F55BF}" type="pres">
      <dgm:prSet presAssocID="{A0E763CF-2ED4-4C7A-834B-3CCD6E804C14}" presName="aNode" presStyleLbl="bgShp" presStyleIdx="2" presStyleCnt="3"/>
      <dgm:spPr/>
    </dgm:pt>
    <dgm:pt modelId="{E2D5320F-830E-4125-9A7B-89C379D57565}" type="pres">
      <dgm:prSet presAssocID="{A0E763CF-2ED4-4C7A-834B-3CCD6E804C14}" presName="textNode" presStyleLbl="bgShp" presStyleIdx="2" presStyleCnt="3"/>
      <dgm:spPr/>
    </dgm:pt>
    <dgm:pt modelId="{CE4362AE-796D-4134-9D30-88FA68E959C2}" type="pres">
      <dgm:prSet presAssocID="{A0E763CF-2ED4-4C7A-834B-3CCD6E804C14}" presName="compChildNode" presStyleCnt="0"/>
      <dgm:spPr/>
    </dgm:pt>
    <dgm:pt modelId="{9F25C89D-6F0D-4F89-B65B-E8F809B3BBB9}" type="pres">
      <dgm:prSet presAssocID="{A0E763CF-2ED4-4C7A-834B-3CCD6E804C14}" presName="theInnerList" presStyleCnt="0"/>
      <dgm:spPr/>
    </dgm:pt>
    <dgm:pt modelId="{09709F29-4176-4445-94A7-7DDA1FCC06CA}" type="pres">
      <dgm:prSet presAssocID="{A4C211B8-269E-45B8-B6B2-87828B5FB650}" presName="childNode" presStyleLbl="node1" presStyleIdx="3" presStyleCnt="5">
        <dgm:presLayoutVars>
          <dgm:bulletEnabled val="1"/>
        </dgm:presLayoutVars>
      </dgm:prSet>
      <dgm:spPr/>
    </dgm:pt>
    <dgm:pt modelId="{7C3F7B2C-0B1E-488A-84E4-DA3FD27DD570}" type="pres">
      <dgm:prSet presAssocID="{A4C211B8-269E-45B8-B6B2-87828B5FB650}" presName="aSpace2" presStyleCnt="0"/>
      <dgm:spPr/>
    </dgm:pt>
    <dgm:pt modelId="{0F934BCA-3BF4-4A50-AE9A-6B29C5E65CAB}" type="pres">
      <dgm:prSet presAssocID="{B67BE884-4EBB-4F86-B0C9-068ADA29FBE3}" presName="childNode" presStyleLbl="node1" presStyleIdx="4" presStyleCnt="5">
        <dgm:presLayoutVars>
          <dgm:bulletEnabled val="1"/>
        </dgm:presLayoutVars>
      </dgm:prSet>
      <dgm:spPr/>
    </dgm:pt>
  </dgm:ptLst>
  <dgm:cxnLst>
    <dgm:cxn modelId="{3242460D-04F8-4246-BAA9-F75A38F5BEDF}" type="presOf" srcId="{95BA7F5D-FAF4-4A0F-AEDF-9CB3472CEE86}" destId="{B8FEBFDB-1BF6-4CFA-8788-A47A608B0FCF}" srcOrd="0" destOrd="0" presId="urn:microsoft.com/office/officeart/2005/8/layout/lProcess2"/>
    <dgm:cxn modelId="{F988B014-1DD1-477A-9F4C-436363BE44C1}" srcId="{BDEDA853-F454-426F-A48F-0B74637BCCB7}" destId="{32CB5D8E-5DCE-46F1-9114-DC0E41CB6614}" srcOrd="1" destOrd="0" parTransId="{7E12E67B-7D44-4338-B4F9-511BBF6C0723}" sibTransId="{09780C17-A6DE-48B4-A3C4-540ACB1703B9}"/>
    <dgm:cxn modelId="{CDDF991B-E1E7-48AE-A3BD-18996E5FBEF8}" srcId="{A0E763CF-2ED4-4C7A-834B-3CCD6E804C14}" destId="{A4C211B8-269E-45B8-B6B2-87828B5FB650}" srcOrd="0" destOrd="0" parTransId="{43975CB6-61B0-48DF-88A1-4E550211EB9C}" sibTransId="{5BDF6AB8-5807-4295-8E43-99E20CB9DE27}"/>
    <dgm:cxn modelId="{D002B229-3FB3-46BA-9026-0CFFAA52CF90}" type="presOf" srcId="{32CB5D8E-5DCE-46F1-9114-DC0E41CB6614}" destId="{AF03C7E8-1686-4D58-ABD6-3ADD11097750}" srcOrd="0" destOrd="0" presId="urn:microsoft.com/office/officeart/2005/8/layout/lProcess2"/>
    <dgm:cxn modelId="{376CD22A-E80B-4EEE-8EE4-DCEAAD1BEDDB}" type="presOf" srcId="{BDEDA853-F454-426F-A48F-0B74637BCCB7}" destId="{0BE921DF-8FAA-4FF4-81DA-E15F2FFD5CEE}" srcOrd="1" destOrd="0" presId="urn:microsoft.com/office/officeart/2005/8/layout/lProcess2"/>
    <dgm:cxn modelId="{4D3B7139-4346-4FA4-A560-3A682504CA3C}" type="presOf" srcId="{B67BE884-4EBB-4F86-B0C9-068ADA29FBE3}" destId="{0F934BCA-3BF4-4A50-AE9A-6B29C5E65CAB}" srcOrd="0" destOrd="0" presId="urn:microsoft.com/office/officeart/2005/8/layout/lProcess2"/>
    <dgm:cxn modelId="{2C93CB3B-0185-43D8-8D8F-80CF445F886E}" srcId="{95BA7F5D-FAF4-4A0F-AEDF-9CB3472CEE86}" destId="{A0E763CF-2ED4-4C7A-834B-3CCD6E804C14}" srcOrd="2" destOrd="0" parTransId="{31BCD79C-4701-44F3-9918-BB9FF8E675A0}" sibTransId="{0A8E9C13-AB56-4847-AB6A-E2838109B36D}"/>
    <dgm:cxn modelId="{9381734A-0A4E-4974-9D70-8DAD566DCA17}" srcId="{BDEDA853-F454-426F-A48F-0B74637BCCB7}" destId="{23AA02AE-AF2F-433A-8C9D-4553FEBAA5B0}" srcOrd="0" destOrd="0" parTransId="{78D1C579-FAD2-4CD1-8CDA-7953561E1509}" sibTransId="{207028AF-E18C-427B-8631-EE44B3B621CD}"/>
    <dgm:cxn modelId="{825B754D-A77E-4561-8BEC-3A32BAFBD210}" type="presOf" srcId="{BDEDA853-F454-426F-A48F-0B74637BCCB7}" destId="{D0C4B1BA-5826-4138-B073-04DBFBD65E24}" srcOrd="0" destOrd="0" presId="urn:microsoft.com/office/officeart/2005/8/layout/lProcess2"/>
    <dgm:cxn modelId="{9A60874D-D2A9-4250-9ECE-D38BF9840BFB}" type="presOf" srcId="{A0E763CF-2ED4-4C7A-834B-3CCD6E804C14}" destId="{B2D4918E-82EC-43B9-84F4-692A497F55BF}" srcOrd="0" destOrd="0" presId="urn:microsoft.com/office/officeart/2005/8/layout/lProcess2"/>
    <dgm:cxn modelId="{62BADE4F-2F79-470B-9266-AA927450C0D4}" type="presOf" srcId="{2F34FF97-B9E7-4232-B053-9F4781BF4F58}" destId="{D00734EE-663E-4B22-B4E0-6CB41955FE73}" srcOrd="1" destOrd="0" presId="urn:microsoft.com/office/officeart/2005/8/layout/lProcess2"/>
    <dgm:cxn modelId="{70C97150-CBB7-4F12-B9D0-9E3D04CE4932}" type="presOf" srcId="{2F34FF97-B9E7-4232-B053-9F4781BF4F58}" destId="{BCEE49A0-0E8A-4ECA-AC30-26A085CAF8B0}" srcOrd="0" destOrd="0" presId="urn:microsoft.com/office/officeart/2005/8/layout/lProcess2"/>
    <dgm:cxn modelId="{5AC35473-C826-49A0-95B8-EF843EFDFF66}" type="presOf" srcId="{17D85B71-26F3-4236-BFF8-761F17A50E54}" destId="{F3F4D7C4-BC26-4E30-A479-7F048ACAD4CF}" srcOrd="0" destOrd="0" presId="urn:microsoft.com/office/officeart/2005/8/layout/lProcess2"/>
    <dgm:cxn modelId="{0CDF758C-5538-4D2B-AD58-5DC898ABD009}" srcId="{95BA7F5D-FAF4-4A0F-AEDF-9CB3472CEE86}" destId="{BDEDA853-F454-426F-A48F-0B74637BCCB7}" srcOrd="0" destOrd="0" parTransId="{E3FFBCE6-A2BE-46F8-B42A-C258F2821F8E}" sibTransId="{9177C2FB-A94F-475B-BFE5-6033A20689C9}"/>
    <dgm:cxn modelId="{DCBD1E91-4D89-471D-B5ED-E3F6F63938EA}" srcId="{2F34FF97-B9E7-4232-B053-9F4781BF4F58}" destId="{17D85B71-26F3-4236-BFF8-761F17A50E54}" srcOrd="0" destOrd="0" parTransId="{58330262-D359-4D02-B471-CF32C874BE34}" sibTransId="{A1C40BC3-A3A1-400B-B6A1-12CE0348282D}"/>
    <dgm:cxn modelId="{D3961BAC-ADBB-4757-9CE0-B7EDD01E0F54}" type="presOf" srcId="{A0E763CF-2ED4-4C7A-834B-3CCD6E804C14}" destId="{E2D5320F-830E-4125-9A7B-89C379D57565}" srcOrd="1" destOrd="0" presId="urn:microsoft.com/office/officeart/2005/8/layout/lProcess2"/>
    <dgm:cxn modelId="{46B79FCC-FA5F-47AF-821D-FC10ABC2068B}" srcId="{95BA7F5D-FAF4-4A0F-AEDF-9CB3472CEE86}" destId="{2F34FF97-B9E7-4232-B053-9F4781BF4F58}" srcOrd="1" destOrd="0" parTransId="{7614E48B-F434-4467-BE05-A870F384F77F}" sibTransId="{A87C57A9-5F74-44AC-86C6-251ADB41531D}"/>
    <dgm:cxn modelId="{EA44E3D9-88DB-4B81-9022-FEF7C0014BF4}" srcId="{A0E763CF-2ED4-4C7A-834B-3CCD6E804C14}" destId="{B67BE884-4EBB-4F86-B0C9-068ADA29FBE3}" srcOrd="1" destOrd="0" parTransId="{FE361653-F897-466A-B630-6432993A620E}" sibTransId="{1926077C-4F3D-4569-BA6A-9CF467DEB95A}"/>
    <dgm:cxn modelId="{F75F01E9-FDDD-4DC5-9E7D-EC907B6A303C}" type="presOf" srcId="{23AA02AE-AF2F-433A-8C9D-4553FEBAA5B0}" destId="{C76AA191-1B46-4A32-945E-F1F44AAD90B7}" srcOrd="0" destOrd="0" presId="urn:microsoft.com/office/officeart/2005/8/layout/lProcess2"/>
    <dgm:cxn modelId="{68ACD0F3-1FF4-4E85-953C-4EBDF532F3E8}" type="presOf" srcId="{A4C211B8-269E-45B8-B6B2-87828B5FB650}" destId="{09709F29-4176-4445-94A7-7DDA1FCC06CA}" srcOrd="0" destOrd="0" presId="urn:microsoft.com/office/officeart/2005/8/layout/lProcess2"/>
    <dgm:cxn modelId="{FA5725EE-12BA-4CF8-8EDC-02A23C6ADAD4}" type="presParOf" srcId="{B8FEBFDB-1BF6-4CFA-8788-A47A608B0FCF}" destId="{09CF24F0-8EBE-413D-B42D-53BDA53C988B}" srcOrd="0" destOrd="0" presId="urn:microsoft.com/office/officeart/2005/8/layout/lProcess2"/>
    <dgm:cxn modelId="{D6020528-D150-4E5E-8170-9B582320E510}" type="presParOf" srcId="{09CF24F0-8EBE-413D-B42D-53BDA53C988B}" destId="{D0C4B1BA-5826-4138-B073-04DBFBD65E24}" srcOrd="0" destOrd="0" presId="urn:microsoft.com/office/officeart/2005/8/layout/lProcess2"/>
    <dgm:cxn modelId="{7AA1B04B-F795-46F7-9540-D2B45DE9331D}" type="presParOf" srcId="{09CF24F0-8EBE-413D-B42D-53BDA53C988B}" destId="{0BE921DF-8FAA-4FF4-81DA-E15F2FFD5CEE}" srcOrd="1" destOrd="0" presId="urn:microsoft.com/office/officeart/2005/8/layout/lProcess2"/>
    <dgm:cxn modelId="{13B7C5D0-2BC0-45E0-BB39-2FCBB880D775}" type="presParOf" srcId="{09CF24F0-8EBE-413D-B42D-53BDA53C988B}" destId="{4A82E014-1D4D-434E-9BB4-3B37EBABF75A}" srcOrd="2" destOrd="0" presId="urn:microsoft.com/office/officeart/2005/8/layout/lProcess2"/>
    <dgm:cxn modelId="{36DF1C20-4582-4F57-9C28-C0ED7243EEF5}" type="presParOf" srcId="{4A82E014-1D4D-434E-9BB4-3B37EBABF75A}" destId="{500A2569-EF07-49E9-9CC8-0D16A6032C24}" srcOrd="0" destOrd="0" presId="urn:microsoft.com/office/officeart/2005/8/layout/lProcess2"/>
    <dgm:cxn modelId="{5486B65C-D9C3-4CF0-9C56-191B926E0FD7}" type="presParOf" srcId="{500A2569-EF07-49E9-9CC8-0D16A6032C24}" destId="{C76AA191-1B46-4A32-945E-F1F44AAD90B7}" srcOrd="0" destOrd="0" presId="urn:microsoft.com/office/officeart/2005/8/layout/lProcess2"/>
    <dgm:cxn modelId="{D77EAE44-D1C3-47DA-9CB8-C2E6A7AA7B64}" type="presParOf" srcId="{500A2569-EF07-49E9-9CC8-0D16A6032C24}" destId="{7F5BCE30-D3D2-4D5C-A72D-2B576B5BF7AD}" srcOrd="1" destOrd="0" presId="urn:microsoft.com/office/officeart/2005/8/layout/lProcess2"/>
    <dgm:cxn modelId="{B10082E3-BD1A-4786-8C27-A66BEE513CEA}" type="presParOf" srcId="{500A2569-EF07-49E9-9CC8-0D16A6032C24}" destId="{AF03C7E8-1686-4D58-ABD6-3ADD11097750}" srcOrd="2" destOrd="0" presId="urn:microsoft.com/office/officeart/2005/8/layout/lProcess2"/>
    <dgm:cxn modelId="{5A5D2ECD-3EC3-4890-9389-520038354F89}" type="presParOf" srcId="{B8FEBFDB-1BF6-4CFA-8788-A47A608B0FCF}" destId="{6B331907-89B2-4446-A39D-95CAC2A709F6}" srcOrd="1" destOrd="0" presId="urn:microsoft.com/office/officeart/2005/8/layout/lProcess2"/>
    <dgm:cxn modelId="{B1ECA9FE-F9FB-4004-8A88-F6E0E0D8E597}" type="presParOf" srcId="{B8FEBFDB-1BF6-4CFA-8788-A47A608B0FCF}" destId="{1E61BE7A-9353-414A-8824-E7E0124CD03A}" srcOrd="2" destOrd="0" presId="urn:microsoft.com/office/officeart/2005/8/layout/lProcess2"/>
    <dgm:cxn modelId="{28E2C0F7-BF0E-4652-A7AD-7DF238871E7A}" type="presParOf" srcId="{1E61BE7A-9353-414A-8824-E7E0124CD03A}" destId="{BCEE49A0-0E8A-4ECA-AC30-26A085CAF8B0}" srcOrd="0" destOrd="0" presId="urn:microsoft.com/office/officeart/2005/8/layout/lProcess2"/>
    <dgm:cxn modelId="{E5065598-25C5-47DC-9A41-42BBF56C5AC7}" type="presParOf" srcId="{1E61BE7A-9353-414A-8824-E7E0124CD03A}" destId="{D00734EE-663E-4B22-B4E0-6CB41955FE73}" srcOrd="1" destOrd="0" presId="urn:microsoft.com/office/officeart/2005/8/layout/lProcess2"/>
    <dgm:cxn modelId="{64650E57-D388-414F-B5A9-FCB4CA347738}" type="presParOf" srcId="{1E61BE7A-9353-414A-8824-E7E0124CD03A}" destId="{70B31FDB-798B-4C5E-B86C-05073C41DE04}" srcOrd="2" destOrd="0" presId="urn:microsoft.com/office/officeart/2005/8/layout/lProcess2"/>
    <dgm:cxn modelId="{EFF35A61-FE1E-4CCD-A0D4-C42C05BBFE17}" type="presParOf" srcId="{70B31FDB-798B-4C5E-B86C-05073C41DE04}" destId="{47EE41EA-1F80-4F46-9E37-99246DEEDD26}" srcOrd="0" destOrd="0" presId="urn:microsoft.com/office/officeart/2005/8/layout/lProcess2"/>
    <dgm:cxn modelId="{048D3E34-6270-4671-8BE8-3A3A11B58B28}" type="presParOf" srcId="{47EE41EA-1F80-4F46-9E37-99246DEEDD26}" destId="{F3F4D7C4-BC26-4E30-A479-7F048ACAD4CF}" srcOrd="0" destOrd="0" presId="urn:microsoft.com/office/officeart/2005/8/layout/lProcess2"/>
    <dgm:cxn modelId="{7E30E5D5-B1AA-470B-A99A-491802EFAEA1}" type="presParOf" srcId="{B8FEBFDB-1BF6-4CFA-8788-A47A608B0FCF}" destId="{2873E5F2-D8AD-44CE-8684-DA67C0D51A13}" srcOrd="3" destOrd="0" presId="urn:microsoft.com/office/officeart/2005/8/layout/lProcess2"/>
    <dgm:cxn modelId="{F3127157-48FF-4BC1-A76C-B49E1DDE1676}" type="presParOf" srcId="{B8FEBFDB-1BF6-4CFA-8788-A47A608B0FCF}" destId="{9426F32C-9CA4-4866-8819-D4FE45931B6A}" srcOrd="4" destOrd="0" presId="urn:microsoft.com/office/officeart/2005/8/layout/lProcess2"/>
    <dgm:cxn modelId="{C5686ED2-4593-4135-A0D0-4916F4F9F38A}" type="presParOf" srcId="{9426F32C-9CA4-4866-8819-D4FE45931B6A}" destId="{B2D4918E-82EC-43B9-84F4-692A497F55BF}" srcOrd="0" destOrd="0" presId="urn:microsoft.com/office/officeart/2005/8/layout/lProcess2"/>
    <dgm:cxn modelId="{81C96AEF-B7A5-4CDF-A4CF-C6916DCCF492}" type="presParOf" srcId="{9426F32C-9CA4-4866-8819-D4FE45931B6A}" destId="{E2D5320F-830E-4125-9A7B-89C379D57565}" srcOrd="1" destOrd="0" presId="urn:microsoft.com/office/officeart/2005/8/layout/lProcess2"/>
    <dgm:cxn modelId="{5AD9328F-7801-41A3-BA36-545CC0C924F0}" type="presParOf" srcId="{9426F32C-9CA4-4866-8819-D4FE45931B6A}" destId="{CE4362AE-796D-4134-9D30-88FA68E959C2}" srcOrd="2" destOrd="0" presId="urn:microsoft.com/office/officeart/2005/8/layout/lProcess2"/>
    <dgm:cxn modelId="{40C6BAA9-C2F6-4782-B6B1-5F3D00EB3A98}" type="presParOf" srcId="{CE4362AE-796D-4134-9D30-88FA68E959C2}" destId="{9F25C89D-6F0D-4F89-B65B-E8F809B3BBB9}" srcOrd="0" destOrd="0" presId="urn:microsoft.com/office/officeart/2005/8/layout/lProcess2"/>
    <dgm:cxn modelId="{D3D180C6-C977-4183-AFC7-834DC00EDA9E}" type="presParOf" srcId="{9F25C89D-6F0D-4F89-B65B-E8F809B3BBB9}" destId="{09709F29-4176-4445-94A7-7DDA1FCC06CA}" srcOrd="0" destOrd="0" presId="urn:microsoft.com/office/officeart/2005/8/layout/lProcess2"/>
    <dgm:cxn modelId="{D5781562-D6EB-41B7-A56A-39710D3B6246}" type="presParOf" srcId="{9F25C89D-6F0D-4F89-B65B-E8F809B3BBB9}" destId="{7C3F7B2C-0B1E-488A-84E4-DA3FD27DD570}" srcOrd="1" destOrd="0" presId="urn:microsoft.com/office/officeart/2005/8/layout/lProcess2"/>
    <dgm:cxn modelId="{AD20D3C1-A2C8-4E58-9A53-CCFC2C257F63}" type="presParOf" srcId="{9F25C89D-6F0D-4F89-B65B-E8F809B3BBB9}" destId="{0F934BCA-3BF4-4A50-AE9A-6B29C5E65CAB}"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E3D2EE-8E9C-40D3-A23C-72C2373A8673}" type="doc">
      <dgm:prSet loTypeId="urn:microsoft.com/office/officeart/2005/8/layout/hierarchy2#1" loCatId="hierarchy" qsTypeId="urn:microsoft.com/office/officeart/2005/8/quickstyle/simple1#3" qsCatId="simple" csTypeId="urn:microsoft.com/office/officeart/2005/8/colors/accent1_2#3" csCatId="accent1" phldr="1"/>
      <dgm:spPr/>
      <dgm:t>
        <a:bodyPr/>
        <a:lstStyle/>
        <a:p>
          <a:endParaRPr lang="en-US"/>
        </a:p>
      </dgm:t>
    </dgm:pt>
    <dgm:pt modelId="{24BDDEAB-5F83-4B3B-B065-28B5109AC93D}">
      <dgm:prSet phldrT="[Text]"/>
      <dgm:spPr/>
      <dgm:t>
        <a:bodyPr/>
        <a:lstStyle/>
        <a:p>
          <a:r>
            <a:rPr lang="en-US" dirty="0"/>
            <a:t>DENTURE</a:t>
          </a:r>
        </a:p>
        <a:p>
          <a:r>
            <a:rPr lang="en-US" dirty="0"/>
            <a:t>STOMATITIS </a:t>
          </a:r>
        </a:p>
      </dgm:t>
    </dgm:pt>
    <dgm:pt modelId="{FD63A096-EA34-432A-A5CE-CE3F9CFE1D5B}" type="parTrans" cxnId="{68DC4F97-BBDE-4B1E-96F6-761DFFEB525D}">
      <dgm:prSet/>
      <dgm:spPr/>
      <dgm:t>
        <a:bodyPr/>
        <a:lstStyle/>
        <a:p>
          <a:endParaRPr lang="en-US"/>
        </a:p>
      </dgm:t>
    </dgm:pt>
    <dgm:pt modelId="{5E3A0B58-89CD-43A1-96D8-2B1B4F5FB3B3}" type="sibTrans" cxnId="{68DC4F97-BBDE-4B1E-96F6-761DFFEB525D}">
      <dgm:prSet/>
      <dgm:spPr/>
      <dgm:t>
        <a:bodyPr/>
        <a:lstStyle/>
        <a:p>
          <a:endParaRPr lang="en-US"/>
        </a:p>
      </dgm:t>
    </dgm:pt>
    <dgm:pt modelId="{9C46F96C-3B65-4640-A2A6-63C95325B783}">
      <dgm:prSet phldrT="[Text]"/>
      <dgm:spPr/>
      <dgm:t>
        <a:bodyPr/>
        <a:lstStyle/>
        <a:p>
          <a:r>
            <a:rPr lang="en-US" dirty="0"/>
            <a:t>TYPE 1,2,3</a:t>
          </a:r>
        </a:p>
      </dgm:t>
    </dgm:pt>
    <dgm:pt modelId="{B0F7637B-6005-485E-8510-21BCC6973A16}" type="parTrans" cxnId="{BB8815DB-79DE-4300-B2BD-BB9D70934E4D}">
      <dgm:prSet/>
      <dgm:spPr/>
      <dgm:t>
        <a:bodyPr/>
        <a:lstStyle/>
        <a:p>
          <a:endParaRPr lang="en-US"/>
        </a:p>
      </dgm:t>
    </dgm:pt>
    <dgm:pt modelId="{4DA9A6E9-2771-4659-BFAE-F7576EA22DAD}" type="sibTrans" cxnId="{BB8815DB-79DE-4300-B2BD-BB9D70934E4D}">
      <dgm:prSet/>
      <dgm:spPr/>
      <dgm:t>
        <a:bodyPr/>
        <a:lstStyle/>
        <a:p>
          <a:endParaRPr lang="en-US"/>
        </a:p>
      </dgm:t>
    </dgm:pt>
    <dgm:pt modelId="{9EFFD387-57C4-4F58-8E2D-C188633D6569}">
      <dgm:prSet phldrT="[Text]"/>
      <dgm:spPr/>
      <dgm:t>
        <a:bodyPr/>
        <a:lstStyle/>
        <a:p>
          <a:r>
            <a:rPr lang="en-US" dirty="0"/>
            <a:t>LOCALIZED SIMPLE INFLAMMATION </a:t>
          </a:r>
        </a:p>
      </dgm:t>
    </dgm:pt>
    <dgm:pt modelId="{63848D2A-86F2-4D90-A1A2-48CE20BC234A}" type="parTrans" cxnId="{7899CB61-4DFA-46EA-9059-52D0F55F8C87}">
      <dgm:prSet/>
      <dgm:spPr/>
      <dgm:t>
        <a:bodyPr/>
        <a:lstStyle/>
        <a:p>
          <a:endParaRPr lang="en-US"/>
        </a:p>
      </dgm:t>
    </dgm:pt>
    <dgm:pt modelId="{77E6D8BB-4192-4417-B081-8E4932BB91E7}" type="sibTrans" cxnId="{7899CB61-4DFA-46EA-9059-52D0F55F8C87}">
      <dgm:prSet/>
      <dgm:spPr/>
      <dgm:t>
        <a:bodyPr/>
        <a:lstStyle/>
        <a:p>
          <a:endParaRPr lang="en-US"/>
        </a:p>
      </dgm:t>
    </dgm:pt>
    <dgm:pt modelId="{DBE68897-2763-4A7B-8BC5-679990BFF007}">
      <dgm:prSet phldrT="[Text]"/>
      <dgm:spPr/>
      <dgm:t>
        <a:bodyPr/>
        <a:lstStyle/>
        <a:p>
          <a:r>
            <a:rPr lang="en-US" dirty="0"/>
            <a:t>GENERALIZED DIFFUSE ERYTHMATUS</a:t>
          </a:r>
        </a:p>
      </dgm:t>
    </dgm:pt>
    <dgm:pt modelId="{9B72E058-4E7F-49B8-BBB4-71CD4008347E}" type="parTrans" cxnId="{F56D1D6C-A086-40D7-89B9-453DB31FB072}">
      <dgm:prSet/>
      <dgm:spPr/>
      <dgm:t>
        <a:bodyPr/>
        <a:lstStyle/>
        <a:p>
          <a:endParaRPr lang="en-US"/>
        </a:p>
      </dgm:t>
    </dgm:pt>
    <dgm:pt modelId="{7CF3BFBD-9A23-43D7-8690-1B4A750058DE}" type="sibTrans" cxnId="{F56D1D6C-A086-40D7-89B9-453DB31FB072}">
      <dgm:prSet/>
      <dgm:spPr/>
      <dgm:t>
        <a:bodyPr/>
        <a:lstStyle/>
        <a:p>
          <a:endParaRPr lang="en-US"/>
        </a:p>
      </dgm:t>
    </dgm:pt>
    <dgm:pt modelId="{F8E19E78-AB9C-43EC-8F28-E42D672F8F19}">
      <dgm:prSet phldrT="[Text]"/>
      <dgm:spPr/>
      <dgm:t>
        <a:bodyPr/>
        <a:lstStyle/>
        <a:p>
          <a:r>
            <a:rPr lang="en-US" dirty="0"/>
            <a:t>CANDIDA ASSOCIATED</a:t>
          </a:r>
        </a:p>
      </dgm:t>
    </dgm:pt>
    <dgm:pt modelId="{23CC67DF-2B88-466A-8649-283A7C1C28E1}" type="parTrans" cxnId="{0769679B-03DE-40DE-8B47-927BA093B3B3}">
      <dgm:prSet/>
      <dgm:spPr/>
      <dgm:t>
        <a:bodyPr/>
        <a:lstStyle/>
        <a:p>
          <a:endParaRPr lang="en-US"/>
        </a:p>
      </dgm:t>
    </dgm:pt>
    <dgm:pt modelId="{609428BB-E308-423E-96B4-C37E4C371CD1}" type="sibTrans" cxnId="{0769679B-03DE-40DE-8B47-927BA093B3B3}">
      <dgm:prSet/>
      <dgm:spPr/>
      <dgm:t>
        <a:bodyPr/>
        <a:lstStyle/>
        <a:p>
          <a:endParaRPr lang="en-US"/>
        </a:p>
      </dgm:t>
    </dgm:pt>
    <dgm:pt modelId="{A8DC5FF1-CC2D-4B3D-8EA1-D2232FCA79C8}">
      <dgm:prSet phldrT="[Text]"/>
      <dgm:spPr/>
      <dgm:t>
        <a:bodyPr/>
        <a:lstStyle/>
        <a:p>
          <a:r>
            <a:rPr lang="en-US" dirty="0"/>
            <a:t>IF YEAST IS INVOLVED</a:t>
          </a:r>
        </a:p>
      </dgm:t>
    </dgm:pt>
    <dgm:pt modelId="{53DDB43C-65A1-4F51-BEAF-EC3539D79EE0}" type="parTrans" cxnId="{D443944C-DB50-4584-955C-056DBCC4016B}">
      <dgm:prSet/>
      <dgm:spPr/>
      <dgm:t>
        <a:bodyPr/>
        <a:lstStyle/>
        <a:p>
          <a:endParaRPr lang="en-US"/>
        </a:p>
      </dgm:t>
    </dgm:pt>
    <dgm:pt modelId="{F22FF175-32FE-4BEE-A8C3-42CD6DA8B1AC}" type="sibTrans" cxnId="{D443944C-DB50-4584-955C-056DBCC4016B}">
      <dgm:prSet/>
      <dgm:spPr/>
      <dgm:t>
        <a:bodyPr/>
        <a:lstStyle/>
        <a:p>
          <a:endParaRPr lang="en-US"/>
        </a:p>
      </dgm:t>
    </dgm:pt>
    <dgm:pt modelId="{92B83346-415E-4C07-9345-9D80BC79F355}" type="pres">
      <dgm:prSet presAssocID="{9DE3D2EE-8E9C-40D3-A23C-72C2373A8673}" presName="diagram" presStyleCnt="0">
        <dgm:presLayoutVars>
          <dgm:chPref val="1"/>
          <dgm:dir/>
          <dgm:animOne val="branch"/>
          <dgm:animLvl val="lvl"/>
          <dgm:resizeHandles val="exact"/>
        </dgm:presLayoutVars>
      </dgm:prSet>
      <dgm:spPr/>
    </dgm:pt>
    <dgm:pt modelId="{DB1A7428-B3E6-4674-B617-BC55403B94D2}" type="pres">
      <dgm:prSet presAssocID="{24BDDEAB-5F83-4B3B-B065-28B5109AC93D}" presName="root1" presStyleCnt="0"/>
      <dgm:spPr/>
    </dgm:pt>
    <dgm:pt modelId="{690DF129-ED74-4B3C-ADD7-E29BAAB4FEE0}" type="pres">
      <dgm:prSet presAssocID="{24BDDEAB-5F83-4B3B-B065-28B5109AC93D}" presName="LevelOneTextNode" presStyleLbl="node0" presStyleIdx="0" presStyleCnt="1" custScaleX="105297">
        <dgm:presLayoutVars>
          <dgm:chPref val="3"/>
        </dgm:presLayoutVars>
      </dgm:prSet>
      <dgm:spPr/>
    </dgm:pt>
    <dgm:pt modelId="{A6FCC9D8-EDC4-4656-B877-8F944E5A2B17}" type="pres">
      <dgm:prSet presAssocID="{24BDDEAB-5F83-4B3B-B065-28B5109AC93D}" presName="level2hierChild" presStyleCnt="0"/>
      <dgm:spPr/>
    </dgm:pt>
    <dgm:pt modelId="{D4D1A482-41DD-4E9E-9A8C-92DA6B280321}" type="pres">
      <dgm:prSet presAssocID="{B0F7637B-6005-485E-8510-21BCC6973A16}" presName="conn2-1" presStyleLbl="parChTrans1D2" presStyleIdx="0" presStyleCnt="2"/>
      <dgm:spPr/>
    </dgm:pt>
    <dgm:pt modelId="{C9AE59D5-06C9-445C-A678-81B578E6BA62}" type="pres">
      <dgm:prSet presAssocID="{B0F7637B-6005-485E-8510-21BCC6973A16}" presName="connTx" presStyleLbl="parChTrans1D2" presStyleIdx="0" presStyleCnt="2"/>
      <dgm:spPr/>
    </dgm:pt>
    <dgm:pt modelId="{C6B0C68B-8166-4215-A932-EBE56DDF2750}" type="pres">
      <dgm:prSet presAssocID="{9C46F96C-3B65-4640-A2A6-63C95325B783}" presName="root2" presStyleCnt="0"/>
      <dgm:spPr/>
    </dgm:pt>
    <dgm:pt modelId="{AF339A72-7A3F-4E8D-8190-20AB44AE1D0B}" type="pres">
      <dgm:prSet presAssocID="{9C46F96C-3B65-4640-A2A6-63C95325B783}" presName="LevelTwoTextNode" presStyleLbl="node2" presStyleIdx="0" presStyleCnt="2" custLinFactNeighborX="-2620" custLinFactNeighborY="2574">
        <dgm:presLayoutVars>
          <dgm:chPref val="3"/>
        </dgm:presLayoutVars>
      </dgm:prSet>
      <dgm:spPr/>
    </dgm:pt>
    <dgm:pt modelId="{F249A404-2B81-4F16-908C-F2BB64F84D97}" type="pres">
      <dgm:prSet presAssocID="{9C46F96C-3B65-4640-A2A6-63C95325B783}" presName="level3hierChild" presStyleCnt="0"/>
      <dgm:spPr/>
    </dgm:pt>
    <dgm:pt modelId="{DA04025C-9993-483C-8B28-ABDC2C3EA280}" type="pres">
      <dgm:prSet presAssocID="{63848D2A-86F2-4D90-A1A2-48CE20BC234A}" presName="conn2-1" presStyleLbl="parChTrans1D3" presStyleIdx="0" presStyleCnt="3"/>
      <dgm:spPr/>
    </dgm:pt>
    <dgm:pt modelId="{9EF16E1B-D170-4A0B-AACC-AC7AA360EC82}" type="pres">
      <dgm:prSet presAssocID="{63848D2A-86F2-4D90-A1A2-48CE20BC234A}" presName="connTx" presStyleLbl="parChTrans1D3" presStyleIdx="0" presStyleCnt="3"/>
      <dgm:spPr/>
    </dgm:pt>
    <dgm:pt modelId="{5B57EA63-40E2-4B88-9337-A987A6A22D89}" type="pres">
      <dgm:prSet presAssocID="{9EFFD387-57C4-4F58-8E2D-C188633D6569}" presName="root2" presStyleCnt="0"/>
      <dgm:spPr/>
    </dgm:pt>
    <dgm:pt modelId="{C7DAC7E2-F66D-4379-80C3-6076C23EA1A7}" type="pres">
      <dgm:prSet presAssocID="{9EFFD387-57C4-4F58-8E2D-C188633D6569}" presName="LevelTwoTextNode" presStyleLbl="node3" presStyleIdx="0" presStyleCnt="3">
        <dgm:presLayoutVars>
          <dgm:chPref val="3"/>
        </dgm:presLayoutVars>
      </dgm:prSet>
      <dgm:spPr/>
    </dgm:pt>
    <dgm:pt modelId="{42514D49-6435-4558-BF8A-C734B3DBBCBD}" type="pres">
      <dgm:prSet presAssocID="{9EFFD387-57C4-4F58-8E2D-C188633D6569}" presName="level3hierChild" presStyleCnt="0"/>
      <dgm:spPr/>
    </dgm:pt>
    <dgm:pt modelId="{FBDE0ADB-267B-45A0-9248-4D5E000843EF}" type="pres">
      <dgm:prSet presAssocID="{9B72E058-4E7F-49B8-BBB4-71CD4008347E}" presName="conn2-1" presStyleLbl="parChTrans1D3" presStyleIdx="1" presStyleCnt="3"/>
      <dgm:spPr/>
    </dgm:pt>
    <dgm:pt modelId="{1057B009-1779-49D1-B8A7-C022FFF97944}" type="pres">
      <dgm:prSet presAssocID="{9B72E058-4E7F-49B8-BBB4-71CD4008347E}" presName="connTx" presStyleLbl="parChTrans1D3" presStyleIdx="1" presStyleCnt="3"/>
      <dgm:spPr/>
    </dgm:pt>
    <dgm:pt modelId="{27DEE31C-5E3D-4E7A-B2A4-881D505FA550}" type="pres">
      <dgm:prSet presAssocID="{DBE68897-2763-4A7B-8BC5-679990BFF007}" presName="root2" presStyleCnt="0"/>
      <dgm:spPr/>
    </dgm:pt>
    <dgm:pt modelId="{488B1C2D-3DE5-49AA-983F-991AD97BF244}" type="pres">
      <dgm:prSet presAssocID="{DBE68897-2763-4A7B-8BC5-679990BFF007}" presName="LevelTwoTextNode" presStyleLbl="node3" presStyleIdx="1" presStyleCnt="3" custAng="0">
        <dgm:presLayoutVars>
          <dgm:chPref val="3"/>
        </dgm:presLayoutVars>
      </dgm:prSet>
      <dgm:spPr/>
    </dgm:pt>
    <dgm:pt modelId="{70A5F9A2-819F-4082-89DA-36ADFDFDE2B7}" type="pres">
      <dgm:prSet presAssocID="{DBE68897-2763-4A7B-8BC5-679990BFF007}" presName="level3hierChild" presStyleCnt="0"/>
      <dgm:spPr/>
    </dgm:pt>
    <dgm:pt modelId="{AC60B25D-F8FC-4D7B-8B54-83662D8B7538}" type="pres">
      <dgm:prSet presAssocID="{23CC67DF-2B88-466A-8649-283A7C1C28E1}" presName="conn2-1" presStyleLbl="parChTrans1D2" presStyleIdx="1" presStyleCnt="2"/>
      <dgm:spPr/>
    </dgm:pt>
    <dgm:pt modelId="{42EF117A-C8CC-4B20-99A4-17E9CE45BFC1}" type="pres">
      <dgm:prSet presAssocID="{23CC67DF-2B88-466A-8649-283A7C1C28E1}" presName="connTx" presStyleLbl="parChTrans1D2" presStyleIdx="1" presStyleCnt="2"/>
      <dgm:spPr/>
    </dgm:pt>
    <dgm:pt modelId="{5EF45303-CB1C-4991-95C5-2C9D8F70137D}" type="pres">
      <dgm:prSet presAssocID="{F8E19E78-AB9C-43EC-8F28-E42D672F8F19}" presName="root2" presStyleCnt="0"/>
      <dgm:spPr/>
    </dgm:pt>
    <dgm:pt modelId="{E05614B2-C924-4785-87C4-9B9911778014}" type="pres">
      <dgm:prSet presAssocID="{F8E19E78-AB9C-43EC-8F28-E42D672F8F19}" presName="LevelTwoTextNode" presStyleLbl="node2" presStyleIdx="1" presStyleCnt="2">
        <dgm:presLayoutVars>
          <dgm:chPref val="3"/>
        </dgm:presLayoutVars>
      </dgm:prSet>
      <dgm:spPr/>
    </dgm:pt>
    <dgm:pt modelId="{21DCC0EC-4752-43AE-9685-6ED4B6900B3B}" type="pres">
      <dgm:prSet presAssocID="{F8E19E78-AB9C-43EC-8F28-E42D672F8F19}" presName="level3hierChild" presStyleCnt="0"/>
      <dgm:spPr/>
    </dgm:pt>
    <dgm:pt modelId="{769A3804-9BFE-469E-A3F1-B76999B6E6D6}" type="pres">
      <dgm:prSet presAssocID="{53DDB43C-65A1-4F51-BEAF-EC3539D79EE0}" presName="conn2-1" presStyleLbl="parChTrans1D3" presStyleIdx="2" presStyleCnt="3"/>
      <dgm:spPr/>
    </dgm:pt>
    <dgm:pt modelId="{7B0C9542-B461-4883-B7DB-FC23683CB9E0}" type="pres">
      <dgm:prSet presAssocID="{53DDB43C-65A1-4F51-BEAF-EC3539D79EE0}" presName="connTx" presStyleLbl="parChTrans1D3" presStyleIdx="2" presStyleCnt="3"/>
      <dgm:spPr/>
    </dgm:pt>
    <dgm:pt modelId="{5C36CEBA-9622-46E0-8424-1148F31E54A3}" type="pres">
      <dgm:prSet presAssocID="{A8DC5FF1-CC2D-4B3D-8EA1-D2232FCA79C8}" presName="root2" presStyleCnt="0"/>
      <dgm:spPr/>
    </dgm:pt>
    <dgm:pt modelId="{3BCF0303-1FFE-4D0B-89EE-14C0B395C81B}" type="pres">
      <dgm:prSet presAssocID="{A8DC5FF1-CC2D-4B3D-8EA1-D2232FCA79C8}" presName="LevelTwoTextNode" presStyleLbl="node3" presStyleIdx="2" presStyleCnt="3" custLinFactNeighborX="-4114" custLinFactNeighborY="62088">
        <dgm:presLayoutVars>
          <dgm:chPref val="3"/>
        </dgm:presLayoutVars>
      </dgm:prSet>
      <dgm:spPr/>
    </dgm:pt>
    <dgm:pt modelId="{614BB230-FA38-41EE-839E-C5695F904DF1}" type="pres">
      <dgm:prSet presAssocID="{A8DC5FF1-CC2D-4B3D-8EA1-D2232FCA79C8}" presName="level3hierChild" presStyleCnt="0"/>
      <dgm:spPr/>
    </dgm:pt>
  </dgm:ptLst>
  <dgm:cxnLst>
    <dgm:cxn modelId="{7A6E9E07-E58D-467E-9598-10608BDE7548}" type="presOf" srcId="{24BDDEAB-5F83-4B3B-B065-28B5109AC93D}" destId="{690DF129-ED74-4B3C-ADD7-E29BAAB4FEE0}" srcOrd="0" destOrd="0" presId="urn:microsoft.com/office/officeart/2005/8/layout/hierarchy2#1"/>
    <dgm:cxn modelId="{748F9E09-3933-4EF8-A086-1BF22F236052}" type="presOf" srcId="{9EFFD387-57C4-4F58-8E2D-C188633D6569}" destId="{C7DAC7E2-F66D-4379-80C3-6076C23EA1A7}" srcOrd="0" destOrd="0" presId="urn:microsoft.com/office/officeart/2005/8/layout/hierarchy2#1"/>
    <dgm:cxn modelId="{CF41500E-8A84-4B23-B890-3E741A053895}" type="presOf" srcId="{B0F7637B-6005-485E-8510-21BCC6973A16}" destId="{C9AE59D5-06C9-445C-A678-81B578E6BA62}" srcOrd="1" destOrd="0" presId="urn:microsoft.com/office/officeart/2005/8/layout/hierarchy2#1"/>
    <dgm:cxn modelId="{A3845E1E-387A-412C-857B-F63A248F93ED}" type="presOf" srcId="{9B72E058-4E7F-49B8-BBB4-71CD4008347E}" destId="{1057B009-1779-49D1-B8A7-C022FFF97944}" srcOrd="1" destOrd="0" presId="urn:microsoft.com/office/officeart/2005/8/layout/hierarchy2#1"/>
    <dgm:cxn modelId="{B3782F1F-CB8D-4519-BF21-AA5C46216547}" type="presOf" srcId="{53DDB43C-65A1-4F51-BEAF-EC3539D79EE0}" destId="{7B0C9542-B461-4883-B7DB-FC23683CB9E0}" srcOrd="1" destOrd="0" presId="urn:microsoft.com/office/officeart/2005/8/layout/hierarchy2#1"/>
    <dgm:cxn modelId="{436DA624-C92B-4CAD-95C2-990ED2FD9C35}" type="presOf" srcId="{DBE68897-2763-4A7B-8BC5-679990BFF007}" destId="{488B1C2D-3DE5-49AA-983F-991AD97BF244}" srcOrd="0" destOrd="0" presId="urn:microsoft.com/office/officeart/2005/8/layout/hierarchy2#1"/>
    <dgm:cxn modelId="{522F2032-8EB0-40BB-A0DC-0E71BB2826B9}" type="presOf" srcId="{23CC67DF-2B88-466A-8649-283A7C1C28E1}" destId="{42EF117A-C8CC-4B20-99A4-17E9CE45BFC1}" srcOrd="1" destOrd="0" presId="urn:microsoft.com/office/officeart/2005/8/layout/hierarchy2#1"/>
    <dgm:cxn modelId="{096B605E-03F4-4DB4-A92C-571AA1A6F786}" type="presOf" srcId="{9C46F96C-3B65-4640-A2A6-63C95325B783}" destId="{AF339A72-7A3F-4E8D-8190-20AB44AE1D0B}" srcOrd="0" destOrd="0" presId="urn:microsoft.com/office/officeart/2005/8/layout/hierarchy2#1"/>
    <dgm:cxn modelId="{7899CB61-4DFA-46EA-9059-52D0F55F8C87}" srcId="{9C46F96C-3B65-4640-A2A6-63C95325B783}" destId="{9EFFD387-57C4-4F58-8E2D-C188633D6569}" srcOrd="0" destOrd="0" parTransId="{63848D2A-86F2-4D90-A1A2-48CE20BC234A}" sibTransId="{77E6D8BB-4192-4417-B081-8E4932BB91E7}"/>
    <dgm:cxn modelId="{2F5A1D64-3C34-49B3-8856-3385909BAA7E}" type="presOf" srcId="{23CC67DF-2B88-466A-8649-283A7C1C28E1}" destId="{AC60B25D-F8FC-4D7B-8B54-83662D8B7538}" srcOrd="0" destOrd="0" presId="urn:microsoft.com/office/officeart/2005/8/layout/hierarchy2#1"/>
    <dgm:cxn modelId="{8A444668-5A57-4732-9579-BDFE966B37D3}" type="presOf" srcId="{F8E19E78-AB9C-43EC-8F28-E42D672F8F19}" destId="{E05614B2-C924-4785-87C4-9B9911778014}" srcOrd="0" destOrd="0" presId="urn:microsoft.com/office/officeart/2005/8/layout/hierarchy2#1"/>
    <dgm:cxn modelId="{F56D1D6C-A086-40D7-89B9-453DB31FB072}" srcId="{9C46F96C-3B65-4640-A2A6-63C95325B783}" destId="{DBE68897-2763-4A7B-8BC5-679990BFF007}" srcOrd="1" destOrd="0" parTransId="{9B72E058-4E7F-49B8-BBB4-71CD4008347E}" sibTransId="{7CF3BFBD-9A23-43D7-8690-1B4A750058DE}"/>
    <dgm:cxn modelId="{D443944C-DB50-4584-955C-056DBCC4016B}" srcId="{F8E19E78-AB9C-43EC-8F28-E42D672F8F19}" destId="{A8DC5FF1-CC2D-4B3D-8EA1-D2232FCA79C8}" srcOrd="0" destOrd="0" parTransId="{53DDB43C-65A1-4F51-BEAF-EC3539D79EE0}" sibTransId="{F22FF175-32FE-4BEE-A8C3-42CD6DA8B1AC}"/>
    <dgm:cxn modelId="{5626B66D-446D-4981-BF95-F9894810B7F5}" type="presOf" srcId="{9B72E058-4E7F-49B8-BBB4-71CD4008347E}" destId="{FBDE0ADB-267B-45A0-9248-4D5E000843EF}" srcOrd="0" destOrd="0" presId="urn:microsoft.com/office/officeart/2005/8/layout/hierarchy2#1"/>
    <dgm:cxn modelId="{3C43DB55-78A2-4481-AF6E-41ED64F47C67}" type="presOf" srcId="{B0F7637B-6005-485E-8510-21BCC6973A16}" destId="{D4D1A482-41DD-4E9E-9A8C-92DA6B280321}" srcOrd="0" destOrd="0" presId="urn:microsoft.com/office/officeart/2005/8/layout/hierarchy2#1"/>
    <dgm:cxn modelId="{BFD55156-B2F3-49C8-B0E4-35F2FB106408}" type="presOf" srcId="{63848D2A-86F2-4D90-A1A2-48CE20BC234A}" destId="{DA04025C-9993-483C-8B28-ABDC2C3EA280}" srcOrd="0" destOrd="0" presId="urn:microsoft.com/office/officeart/2005/8/layout/hierarchy2#1"/>
    <dgm:cxn modelId="{68DC4F97-BBDE-4B1E-96F6-761DFFEB525D}" srcId="{9DE3D2EE-8E9C-40D3-A23C-72C2373A8673}" destId="{24BDDEAB-5F83-4B3B-B065-28B5109AC93D}" srcOrd="0" destOrd="0" parTransId="{FD63A096-EA34-432A-A5CE-CE3F9CFE1D5B}" sibTransId="{5E3A0B58-89CD-43A1-96D8-2B1B4F5FB3B3}"/>
    <dgm:cxn modelId="{0769679B-03DE-40DE-8B47-927BA093B3B3}" srcId="{24BDDEAB-5F83-4B3B-B065-28B5109AC93D}" destId="{F8E19E78-AB9C-43EC-8F28-E42D672F8F19}" srcOrd="1" destOrd="0" parTransId="{23CC67DF-2B88-466A-8649-283A7C1C28E1}" sibTransId="{609428BB-E308-423E-96B4-C37E4C371CD1}"/>
    <dgm:cxn modelId="{AAF7DA9B-179A-4221-B9D2-BB7E9A3C021D}" type="presOf" srcId="{53DDB43C-65A1-4F51-BEAF-EC3539D79EE0}" destId="{769A3804-9BFE-469E-A3F1-B76999B6E6D6}" srcOrd="0" destOrd="0" presId="urn:microsoft.com/office/officeart/2005/8/layout/hierarchy2#1"/>
    <dgm:cxn modelId="{0C0FCCA7-8CBE-4B08-985C-E4B789D96B67}" type="presOf" srcId="{9DE3D2EE-8E9C-40D3-A23C-72C2373A8673}" destId="{92B83346-415E-4C07-9345-9D80BC79F355}" srcOrd="0" destOrd="0" presId="urn:microsoft.com/office/officeart/2005/8/layout/hierarchy2#1"/>
    <dgm:cxn modelId="{9DF061B8-CF86-4422-A6DE-87A1247B7507}" type="presOf" srcId="{A8DC5FF1-CC2D-4B3D-8EA1-D2232FCA79C8}" destId="{3BCF0303-1FFE-4D0B-89EE-14C0B395C81B}" srcOrd="0" destOrd="0" presId="urn:microsoft.com/office/officeart/2005/8/layout/hierarchy2#1"/>
    <dgm:cxn modelId="{BB8815DB-79DE-4300-B2BD-BB9D70934E4D}" srcId="{24BDDEAB-5F83-4B3B-B065-28B5109AC93D}" destId="{9C46F96C-3B65-4640-A2A6-63C95325B783}" srcOrd="0" destOrd="0" parTransId="{B0F7637B-6005-485E-8510-21BCC6973A16}" sibTransId="{4DA9A6E9-2771-4659-BFAE-F7576EA22DAD}"/>
    <dgm:cxn modelId="{9AA056FB-B601-45D2-A443-21CC7B62E13B}" type="presOf" srcId="{63848D2A-86F2-4D90-A1A2-48CE20BC234A}" destId="{9EF16E1B-D170-4A0B-AACC-AC7AA360EC82}" srcOrd="1" destOrd="0" presId="urn:microsoft.com/office/officeart/2005/8/layout/hierarchy2#1"/>
    <dgm:cxn modelId="{DCF0F817-7303-4600-9734-500DE6754FC9}" type="presParOf" srcId="{92B83346-415E-4C07-9345-9D80BC79F355}" destId="{DB1A7428-B3E6-4674-B617-BC55403B94D2}" srcOrd="0" destOrd="0" presId="urn:microsoft.com/office/officeart/2005/8/layout/hierarchy2#1"/>
    <dgm:cxn modelId="{C4B8512A-0521-4571-9D41-5B3BA5988615}" type="presParOf" srcId="{DB1A7428-B3E6-4674-B617-BC55403B94D2}" destId="{690DF129-ED74-4B3C-ADD7-E29BAAB4FEE0}" srcOrd="0" destOrd="0" presId="urn:microsoft.com/office/officeart/2005/8/layout/hierarchy2#1"/>
    <dgm:cxn modelId="{8DEAD0CC-9B5B-4CED-9047-642718798618}" type="presParOf" srcId="{DB1A7428-B3E6-4674-B617-BC55403B94D2}" destId="{A6FCC9D8-EDC4-4656-B877-8F944E5A2B17}" srcOrd="1" destOrd="0" presId="urn:microsoft.com/office/officeart/2005/8/layout/hierarchy2#1"/>
    <dgm:cxn modelId="{18B65DBF-0219-4F61-88AD-481B59D721C7}" type="presParOf" srcId="{A6FCC9D8-EDC4-4656-B877-8F944E5A2B17}" destId="{D4D1A482-41DD-4E9E-9A8C-92DA6B280321}" srcOrd="0" destOrd="0" presId="urn:microsoft.com/office/officeart/2005/8/layout/hierarchy2#1"/>
    <dgm:cxn modelId="{CD921900-4E3C-4D47-B470-E61FCCCE0A49}" type="presParOf" srcId="{D4D1A482-41DD-4E9E-9A8C-92DA6B280321}" destId="{C9AE59D5-06C9-445C-A678-81B578E6BA62}" srcOrd="0" destOrd="0" presId="urn:microsoft.com/office/officeart/2005/8/layout/hierarchy2#1"/>
    <dgm:cxn modelId="{F671951D-10FE-463C-8690-1BF551761EE8}" type="presParOf" srcId="{A6FCC9D8-EDC4-4656-B877-8F944E5A2B17}" destId="{C6B0C68B-8166-4215-A932-EBE56DDF2750}" srcOrd="1" destOrd="0" presId="urn:microsoft.com/office/officeart/2005/8/layout/hierarchy2#1"/>
    <dgm:cxn modelId="{93195908-5ED3-499D-B3C0-BA6A3B89E286}" type="presParOf" srcId="{C6B0C68B-8166-4215-A932-EBE56DDF2750}" destId="{AF339A72-7A3F-4E8D-8190-20AB44AE1D0B}" srcOrd="0" destOrd="0" presId="urn:microsoft.com/office/officeart/2005/8/layout/hierarchy2#1"/>
    <dgm:cxn modelId="{745E7631-53D6-4A93-8956-22EBA6ECDEC4}" type="presParOf" srcId="{C6B0C68B-8166-4215-A932-EBE56DDF2750}" destId="{F249A404-2B81-4F16-908C-F2BB64F84D97}" srcOrd="1" destOrd="0" presId="urn:microsoft.com/office/officeart/2005/8/layout/hierarchy2#1"/>
    <dgm:cxn modelId="{AEDFFE41-B66C-415F-82F6-3FC4B1A3C73A}" type="presParOf" srcId="{F249A404-2B81-4F16-908C-F2BB64F84D97}" destId="{DA04025C-9993-483C-8B28-ABDC2C3EA280}" srcOrd="0" destOrd="0" presId="urn:microsoft.com/office/officeart/2005/8/layout/hierarchy2#1"/>
    <dgm:cxn modelId="{0EC4543B-8AC5-4FAA-B4C2-FCA4538FDA16}" type="presParOf" srcId="{DA04025C-9993-483C-8B28-ABDC2C3EA280}" destId="{9EF16E1B-D170-4A0B-AACC-AC7AA360EC82}" srcOrd="0" destOrd="0" presId="urn:microsoft.com/office/officeart/2005/8/layout/hierarchy2#1"/>
    <dgm:cxn modelId="{DABE8414-626D-4F5B-8147-95F1660FEDCE}" type="presParOf" srcId="{F249A404-2B81-4F16-908C-F2BB64F84D97}" destId="{5B57EA63-40E2-4B88-9337-A987A6A22D89}" srcOrd="1" destOrd="0" presId="urn:microsoft.com/office/officeart/2005/8/layout/hierarchy2#1"/>
    <dgm:cxn modelId="{D33D9857-181F-450D-B78A-550A3D40A71C}" type="presParOf" srcId="{5B57EA63-40E2-4B88-9337-A987A6A22D89}" destId="{C7DAC7E2-F66D-4379-80C3-6076C23EA1A7}" srcOrd="0" destOrd="0" presId="urn:microsoft.com/office/officeart/2005/8/layout/hierarchy2#1"/>
    <dgm:cxn modelId="{597838D1-99BB-4786-90BC-EA51F887E176}" type="presParOf" srcId="{5B57EA63-40E2-4B88-9337-A987A6A22D89}" destId="{42514D49-6435-4558-BF8A-C734B3DBBCBD}" srcOrd="1" destOrd="0" presId="urn:microsoft.com/office/officeart/2005/8/layout/hierarchy2#1"/>
    <dgm:cxn modelId="{0A89C305-137A-4D75-995C-4F806CDCB241}" type="presParOf" srcId="{F249A404-2B81-4F16-908C-F2BB64F84D97}" destId="{FBDE0ADB-267B-45A0-9248-4D5E000843EF}" srcOrd="2" destOrd="0" presId="urn:microsoft.com/office/officeart/2005/8/layout/hierarchy2#1"/>
    <dgm:cxn modelId="{3FCBB68E-1DA8-4E29-BAD9-8C3058BD3442}" type="presParOf" srcId="{FBDE0ADB-267B-45A0-9248-4D5E000843EF}" destId="{1057B009-1779-49D1-B8A7-C022FFF97944}" srcOrd="0" destOrd="0" presId="urn:microsoft.com/office/officeart/2005/8/layout/hierarchy2#1"/>
    <dgm:cxn modelId="{7A2FBEDB-08AE-46D7-A31B-6898C3C489D1}" type="presParOf" srcId="{F249A404-2B81-4F16-908C-F2BB64F84D97}" destId="{27DEE31C-5E3D-4E7A-B2A4-881D505FA550}" srcOrd="3" destOrd="0" presId="urn:microsoft.com/office/officeart/2005/8/layout/hierarchy2#1"/>
    <dgm:cxn modelId="{6CE2F5E3-637A-4B99-91BF-6211DA8BE15B}" type="presParOf" srcId="{27DEE31C-5E3D-4E7A-B2A4-881D505FA550}" destId="{488B1C2D-3DE5-49AA-983F-991AD97BF244}" srcOrd="0" destOrd="0" presId="urn:microsoft.com/office/officeart/2005/8/layout/hierarchy2#1"/>
    <dgm:cxn modelId="{18133102-AB11-4CBC-92D2-0E7D0C41B411}" type="presParOf" srcId="{27DEE31C-5E3D-4E7A-B2A4-881D505FA550}" destId="{70A5F9A2-819F-4082-89DA-36ADFDFDE2B7}" srcOrd="1" destOrd="0" presId="urn:microsoft.com/office/officeart/2005/8/layout/hierarchy2#1"/>
    <dgm:cxn modelId="{8D5F871B-31EA-4EDD-846C-DE0C1C3F0365}" type="presParOf" srcId="{A6FCC9D8-EDC4-4656-B877-8F944E5A2B17}" destId="{AC60B25D-F8FC-4D7B-8B54-83662D8B7538}" srcOrd="2" destOrd="0" presId="urn:microsoft.com/office/officeart/2005/8/layout/hierarchy2#1"/>
    <dgm:cxn modelId="{CBB3DC07-7EEC-44C5-903A-5146DE986917}" type="presParOf" srcId="{AC60B25D-F8FC-4D7B-8B54-83662D8B7538}" destId="{42EF117A-C8CC-4B20-99A4-17E9CE45BFC1}" srcOrd="0" destOrd="0" presId="urn:microsoft.com/office/officeart/2005/8/layout/hierarchy2#1"/>
    <dgm:cxn modelId="{2240764F-89D0-4026-A553-D791EC7C338F}" type="presParOf" srcId="{A6FCC9D8-EDC4-4656-B877-8F944E5A2B17}" destId="{5EF45303-CB1C-4991-95C5-2C9D8F70137D}" srcOrd="3" destOrd="0" presId="urn:microsoft.com/office/officeart/2005/8/layout/hierarchy2#1"/>
    <dgm:cxn modelId="{AB0A98D1-610C-46EF-B353-99B801064C3F}" type="presParOf" srcId="{5EF45303-CB1C-4991-95C5-2C9D8F70137D}" destId="{E05614B2-C924-4785-87C4-9B9911778014}" srcOrd="0" destOrd="0" presId="urn:microsoft.com/office/officeart/2005/8/layout/hierarchy2#1"/>
    <dgm:cxn modelId="{D9C014EB-B610-41CE-9D9C-E5B62CE5B404}" type="presParOf" srcId="{5EF45303-CB1C-4991-95C5-2C9D8F70137D}" destId="{21DCC0EC-4752-43AE-9685-6ED4B6900B3B}" srcOrd="1" destOrd="0" presId="urn:microsoft.com/office/officeart/2005/8/layout/hierarchy2#1"/>
    <dgm:cxn modelId="{72AA3FA3-F8B7-495B-BB8C-F4DD9A0CE9C7}" type="presParOf" srcId="{21DCC0EC-4752-43AE-9685-6ED4B6900B3B}" destId="{769A3804-9BFE-469E-A3F1-B76999B6E6D6}" srcOrd="0" destOrd="0" presId="urn:microsoft.com/office/officeart/2005/8/layout/hierarchy2#1"/>
    <dgm:cxn modelId="{7708D914-BB3A-421B-9BCF-96F23A6BD2AC}" type="presParOf" srcId="{769A3804-9BFE-469E-A3F1-B76999B6E6D6}" destId="{7B0C9542-B461-4883-B7DB-FC23683CB9E0}" srcOrd="0" destOrd="0" presId="urn:microsoft.com/office/officeart/2005/8/layout/hierarchy2#1"/>
    <dgm:cxn modelId="{676F0D4A-5536-42CD-8A87-3F7A25FB800F}" type="presParOf" srcId="{21DCC0EC-4752-43AE-9685-6ED4B6900B3B}" destId="{5C36CEBA-9622-46E0-8424-1148F31E54A3}" srcOrd="1" destOrd="0" presId="urn:microsoft.com/office/officeart/2005/8/layout/hierarchy2#1"/>
    <dgm:cxn modelId="{0E7FB977-EF3E-430D-BBB4-90A018787443}" type="presParOf" srcId="{5C36CEBA-9622-46E0-8424-1148F31E54A3}" destId="{3BCF0303-1FFE-4D0B-89EE-14C0B395C81B}" srcOrd="0" destOrd="0" presId="urn:microsoft.com/office/officeart/2005/8/layout/hierarchy2#1"/>
    <dgm:cxn modelId="{F6A2CF1D-3922-469E-A038-BA600CCC876A}" type="presParOf" srcId="{5C36CEBA-9622-46E0-8424-1148F31E54A3}" destId="{614BB230-FA38-41EE-839E-C5695F904DF1}" srcOrd="1" destOrd="0" presId="urn:microsoft.com/office/officeart/2005/8/layout/hierarchy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48C976-E86D-49AA-8E17-25309E6FECFF}" type="doc">
      <dgm:prSet loTypeId="urn:microsoft.com/office/officeart/2005/8/layout/hProcess7#1" loCatId="list" qsTypeId="urn:microsoft.com/office/officeart/2005/8/quickstyle/simple1#4" qsCatId="simple" csTypeId="urn:microsoft.com/office/officeart/2005/8/colors/accent1_2#4" csCatId="accent1" phldr="1"/>
      <dgm:spPr/>
      <dgm:t>
        <a:bodyPr/>
        <a:lstStyle/>
        <a:p>
          <a:endParaRPr lang="en-US"/>
        </a:p>
      </dgm:t>
    </dgm:pt>
    <dgm:pt modelId="{EA55839F-C4FD-41C9-84C6-E27AB1AC9084}">
      <dgm:prSet phldrT="[Text]" custT="1"/>
      <dgm:spPr/>
      <dgm:t>
        <a:bodyPr/>
        <a:lstStyle/>
        <a:p>
          <a:r>
            <a:rPr lang="en-US" sz="2000" b="1" dirty="0"/>
            <a:t>MECHANICAL PLAQUE CONTROL</a:t>
          </a:r>
          <a:r>
            <a:rPr lang="en-US" sz="1800" b="1" dirty="0"/>
            <a:t>.</a:t>
          </a:r>
        </a:p>
      </dgm:t>
    </dgm:pt>
    <dgm:pt modelId="{65DFC6CF-C2A9-48AD-8F9B-1EA989EEDDE1}" type="parTrans" cxnId="{87A22DFD-C8FC-442D-BC34-89772C777E64}">
      <dgm:prSet/>
      <dgm:spPr/>
      <dgm:t>
        <a:bodyPr/>
        <a:lstStyle/>
        <a:p>
          <a:endParaRPr lang="en-US"/>
        </a:p>
      </dgm:t>
    </dgm:pt>
    <dgm:pt modelId="{B4189D08-70A7-4F38-90C9-DA3F7D08D1CB}" type="sibTrans" cxnId="{87A22DFD-C8FC-442D-BC34-89772C777E64}">
      <dgm:prSet/>
      <dgm:spPr/>
      <dgm:t>
        <a:bodyPr/>
        <a:lstStyle/>
        <a:p>
          <a:endParaRPr lang="en-US"/>
        </a:p>
      </dgm:t>
    </dgm:pt>
    <dgm:pt modelId="{72ED232A-C809-4BD9-A758-C974BC47012A}">
      <dgm:prSet phldrT="[Text]" phldr="1"/>
      <dgm:spPr/>
      <dgm:t>
        <a:bodyPr/>
        <a:lstStyle/>
        <a:p>
          <a:endParaRPr lang="en-US" dirty="0"/>
        </a:p>
      </dgm:t>
    </dgm:pt>
    <dgm:pt modelId="{48A8514D-6075-4C26-831E-3A3AE79EFF1F}" type="parTrans" cxnId="{AE42E007-B23A-4AEE-B7CD-DBDFB23720C4}">
      <dgm:prSet/>
      <dgm:spPr/>
      <dgm:t>
        <a:bodyPr/>
        <a:lstStyle/>
        <a:p>
          <a:endParaRPr lang="en-US"/>
        </a:p>
      </dgm:t>
    </dgm:pt>
    <dgm:pt modelId="{6F99DE10-7127-4CDC-8442-C05F1E1972B8}" type="sibTrans" cxnId="{AE42E007-B23A-4AEE-B7CD-DBDFB23720C4}">
      <dgm:prSet/>
      <dgm:spPr/>
      <dgm:t>
        <a:bodyPr/>
        <a:lstStyle/>
        <a:p>
          <a:endParaRPr lang="en-US"/>
        </a:p>
      </dgm:t>
    </dgm:pt>
    <dgm:pt modelId="{AD32C84E-A400-4CBF-86E7-7C8EE23B5A7E}">
      <dgm:prSet phldrT="[Text]"/>
      <dgm:spPr/>
      <dgm:t>
        <a:bodyPr/>
        <a:lstStyle/>
        <a:p>
          <a:r>
            <a:rPr lang="en-US" b="1" dirty="0"/>
            <a:t>APPROPIATE DENTURE WEARING HABITS</a:t>
          </a:r>
        </a:p>
        <a:p>
          <a:r>
            <a:rPr lang="en-US" dirty="0"/>
            <a:t>Patient instructed to remove dentures after meal and scrub them vigorously  before reinserting them.</a:t>
          </a:r>
        </a:p>
      </dgm:t>
    </dgm:pt>
    <dgm:pt modelId="{423AA45F-E870-4094-B3C7-5FF39E253C67}" type="parTrans" cxnId="{1EF663CC-DB1F-41C2-ABCC-98C44EF2452E}">
      <dgm:prSet/>
      <dgm:spPr/>
      <dgm:t>
        <a:bodyPr/>
        <a:lstStyle/>
        <a:p>
          <a:endParaRPr lang="en-US"/>
        </a:p>
      </dgm:t>
    </dgm:pt>
    <dgm:pt modelId="{EA490117-6436-484C-8067-6E51D587191A}" type="sibTrans" cxnId="{1EF663CC-DB1F-41C2-ABCC-98C44EF2452E}">
      <dgm:prSet/>
      <dgm:spPr/>
      <dgm:t>
        <a:bodyPr/>
        <a:lstStyle/>
        <a:p>
          <a:endParaRPr lang="en-US"/>
        </a:p>
      </dgm:t>
    </dgm:pt>
    <dgm:pt modelId="{5CCBB0B9-9307-4894-8394-043E309D21E7}">
      <dgm:prSet phldrT="[Text]" phldr="1"/>
      <dgm:spPr/>
      <dgm:t>
        <a:bodyPr/>
        <a:lstStyle/>
        <a:p>
          <a:endParaRPr lang="en-US"/>
        </a:p>
      </dgm:t>
    </dgm:pt>
    <dgm:pt modelId="{9E2A6A2F-605F-45CE-B816-45F837C6BEBC}" type="parTrans" cxnId="{970A59D4-BA51-4AB2-9CD0-69F1E1EAE8F2}">
      <dgm:prSet/>
      <dgm:spPr/>
      <dgm:t>
        <a:bodyPr/>
        <a:lstStyle/>
        <a:p>
          <a:endParaRPr lang="en-US"/>
        </a:p>
      </dgm:t>
    </dgm:pt>
    <dgm:pt modelId="{B8B27626-FB1B-44A0-B936-2C00120E999D}" type="sibTrans" cxnId="{970A59D4-BA51-4AB2-9CD0-69F1E1EAE8F2}">
      <dgm:prSet/>
      <dgm:spPr/>
      <dgm:t>
        <a:bodyPr/>
        <a:lstStyle/>
        <a:p>
          <a:endParaRPr lang="en-US"/>
        </a:p>
      </dgm:t>
    </dgm:pt>
    <dgm:pt modelId="{9B4FB10E-1B22-4082-B80F-FF59A7BCBBAE}">
      <dgm:prSet phldrT="[Text]"/>
      <dgm:spPr/>
      <dgm:t>
        <a:bodyPr/>
        <a:lstStyle/>
        <a:p>
          <a:r>
            <a:rPr lang="en-US" b="1" dirty="0"/>
            <a:t>DENTURE SANITIZATION</a:t>
          </a:r>
          <a:r>
            <a:rPr lang="en-US" dirty="0"/>
            <a:t>.</a:t>
          </a:r>
        </a:p>
        <a:p>
          <a:r>
            <a:rPr lang="en-US" dirty="0"/>
            <a:t>Denture soaked overnight in an antiseptic solution such as  </a:t>
          </a:r>
          <a:r>
            <a:rPr lang="en-US" dirty="0" err="1"/>
            <a:t>chlorhexidine</a:t>
          </a:r>
          <a:r>
            <a:rPr lang="en-US" dirty="0"/>
            <a:t> or dilute sodium hypochlorite. </a:t>
          </a:r>
        </a:p>
      </dgm:t>
    </dgm:pt>
    <dgm:pt modelId="{602D5CFC-CB99-429D-BA29-1635CE5BB71F}" type="parTrans" cxnId="{3D72F94C-634F-496C-A8AC-9C0A11C20C28}">
      <dgm:prSet/>
      <dgm:spPr/>
      <dgm:t>
        <a:bodyPr/>
        <a:lstStyle/>
        <a:p>
          <a:endParaRPr lang="en-US"/>
        </a:p>
      </dgm:t>
    </dgm:pt>
    <dgm:pt modelId="{B62EEAB4-74A2-4740-ADE8-20EE67664CA2}" type="sibTrans" cxnId="{3D72F94C-634F-496C-A8AC-9C0A11C20C28}">
      <dgm:prSet/>
      <dgm:spPr/>
      <dgm:t>
        <a:bodyPr/>
        <a:lstStyle/>
        <a:p>
          <a:endParaRPr lang="en-US"/>
        </a:p>
      </dgm:t>
    </dgm:pt>
    <dgm:pt modelId="{E9DDFAF6-2EA1-43DD-9BB8-0AA5E3A0C298}">
      <dgm:prSet/>
      <dgm:spPr/>
      <dgm:t>
        <a:bodyPr/>
        <a:lstStyle/>
        <a:p>
          <a:r>
            <a:rPr lang="en-US" dirty="0"/>
            <a:t>Mucosa in contact with denture should be kept clean and massaged with a soft tooth brush.</a:t>
          </a:r>
        </a:p>
      </dgm:t>
    </dgm:pt>
    <dgm:pt modelId="{D2EABDAA-A464-475A-82FE-BCF4EDCE0AC9}" type="parTrans" cxnId="{02E3C07C-40D2-4DAA-901A-5D49AE7C0167}">
      <dgm:prSet/>
      <dgm:spPr/>
      <dgm:t>
        <a:bodyPr/>
        <a:lstStyle/>
        <a:p>
          <a:endParaRPr lang="en-US"/>
        </a:p>
      </dgm:t>
    </dgm:pt>
    <dgm:pt modelId="{9E1918C3-5B9B-487E-9B0C-F2F56D3E0E0C}" type="sibTrans" cxnId="{02E3C07C-40D2-4DAA-901A-5D49AE7C0167}">
      <dgm:prSet/>
      <dgm:spPr/>
      <dgm:t>
        <a:bodyPr/>
        <a:lstStyle/>
        <a:p>
          <a:endParaRPr lang="en-US"/>
        </a:p>
      </dgm:t>
    </dgm:pt>
    <dgm:pt modelId="{B912D9D1-1727-4A32-8153-019BC56C129A}">
      <dgm:prSet phldrT="[Text]" phldr="1"/>
      <dgm:spPr/>
      <dgm:t>
        <a:bodyPr/>
        <a:lstStyle/>
        <a:p>
          <a:endParaRPr lang="en-US" dirty="0"/>
        </a:p>
      </dgm:t>
    </dgm:pt>
    <dgm:pt modelId="{D9AA5D9A-B7E3-4428-B098-AF12DE859632}" type="sibTrans" cxnId="{A3B7117F-BDE5-4723-9197-D7156C2FC994}">
      <dgm:prSet/>
      <dgm:spPr/>
      <dgm:t>
        <a:bodyPr/>
        <a:lstStyle/>
        <a:p>
          <a:endParaRPr lang="en-US"/>
        </a:p>
      </dgm:t>
    </dgm:pt>
    <dgm:pt modelId="{3E407B09-C5A8-484E-A20E-0F2537B244D4}" type="parTrans" cxnId="{A3B7117F-BDE5-4723-9197-D7156C2FC994}">
      <dgm:prSet/>
      <dgm:spPr/>
      <dgm:t>
        <a:bodyPr/>
        <a:lstStyle/>
        <a:p>
          <a:endParaRPr lang="en-US"/>
        </a:p>
      </dgm:t>
    </dgm:pt>
    <dgm:pt modelId="{A1BCA229-D676-4CF5-97B2-94ED775C87A5}" type="pres">
      <dgm:prSet presAssocID="{5C48C976-E86D-49AA-8E17-25309E6FECFF}" presName="Name0" presStyleCnt="0">
        <dgm:presLayoutVars>
          <dgm:dir/>
          <dgm:animLvl val="lvl"/>
          <dgm:resizeHandles val="exact"/>
        </dgm:presLayoutVars>
      </dgm:prSet>
      <dgm:spPr/>
    </dgm:pt>
    <dgm:pt modelId="{F995391B-8502-4746-93D0-F4116E832362}" type="pres">
      <dgm:prSet presAssocID="{B912D9D1-1727-4A32-8153-019BC56C129A}" presName="compositeNode" presStyleCnt="0">
        <dgm:presLayoutVars>
          <dgm:bulletEnabled val="1"/>
        </dgm:presLayoutVars>
      </dgm:prSet>
      <dgm:spPr/>
    </dgm:pt>
    <dgm:pt modelId="{A7B732CC-D123-4C38-9DE5-11505E156126}" type="pres">
      <dgm:prSet presAssocID="{B912D9D1-1727-4A32-8153-019BC56C129A}" presName="bgRect" presStyleLbl="node1" presStyleIdx="0" presStyleCnt="3" custScaleX="67011" custScaleY="126352" custLinFactNeighborX="-8651" custLinFactNeighborY="963"/>
      <dgm:spPr/>
    </dgm:pt>
    <dgm:pt modelId="{1D7235CD-EC37-413D-9668-B21D05B0A795}" type="pres">
      <dgm:prSet presAssocID="{B912D9D1-1727-4A32-8153-019BC56C129A}" presName="parentNode" presStyleLbl="node1" presStyleIdx="0" presStyleCnt="3">
        <dgm:presLayoutVars>
          <dgm:chMax val="0"/>
          <dgm:bulletEnabled val="1"/>
        </dgm:presLayoutVars>
      </dgm:prSet>
      <dgm:spPr/>
    </dgm:pt>
    <dgm:pt modelId="{C9B562A5-AF16-42E6-A227-D77C92FF21B2}" type="pres">
      <dgm:prSet presAssocID="{B912D9D1-1727-4A32-8153-019BC56C129A}" presName="childNode" presStyleLbl="node1" presStyleIdx="0" presStyleCnt="3">
        <dgm:presLayoutVars>
          <dgm:bulletEnabled val="1"/>
        </dgm:presLayoutVars>
      </dgm:prSet>
      <dgm:spPr/>
    </dgm:pt>
    <dgm:pt modelId="{31A8DE01-971F-4A51-8095-6C5774C91327}" type="pres">
      <dgm:prSet presAssocID="{D9AA5D9A-B7E3-4428-B098-AF12DE859632}" presName="hSp" presStyleCnt="0"/>
      <dgm:spPr/>
    </dgm:pt>
    <dgm:pt modelId="{181021EC-CEBB-41D1-B3E9-8B5FC929463B}" type="pres">
      <dgm:prSet presAssocID="{D9AA5D9A-B7E3-4428-B098-AF12DE859632}" presName="vProcSp" presStyleCnt="0"/>
      <dgm:spPr/>
    </dgm:pt>
    <dgm:pt modelId="{997401CF-8BD8-4AD2-B5B0-910550E75487}" type="pres">
      <dgm:prSet presAssocID="{D9AA5D9A-B7E3-4428-B098-AF12DE859632}" presName="vSp1" presStyleCnt="0"/>
      <dgm:spPr/>
    </dgm:pt>
    <dgm:pt modelId="{C32D0394-261F-4A4E-89CA-7CF8132D93C5}" type="pres">
      <dgm:prSet presAssocID="{D9AA5D9A-B7E3-4428-B098-AF12DE859632}" presName="simulatedConn" presStyleLbl="solidFgAcc1" presStyleIdx="0" presStyleCnt="2"/>
      <dgm:spPr/>
    </dgm:pt>
    <dgm:pt modelId="{5BF67408-66AE-4D2E-AC4E-FAEBB285F8D7}" type="pres">
      <dgm:prSet presAssocID="{D9AA5D9A-B7E3-4428-B098-AF12DE859632}" presName="vSp2" presStyleCnt="0"/>
      <dgm:spPr/>
    </dgm:pt>
    <dgm:pt modelId="{2151AB20-1CA6-4FEB-B0FE-C61BC543F24E}" type="pres">
      <dgm:prSet presAssocID="{D9AA5D9A-B7E3-4428-B098-AF12DE859632}" presName="sibTrans" presStyleCnt="0"/>
      <dgm:spPr/>
    </dgm:pt>
    <dgm:pt modelId="{697B27F4-CA6C-4A00-B10B-5D89210112F6}" type="pres">
      <dgm:prSet presAssocID="{72ED232A-C809-4BD9-A758-C974BC47012A}" presName="compositeNode" presStyleCnt="0">
        <dgm:presLayoutVars>
          <dgm:bulletEnabled val="1"/>
        </dgm:presLayoutVars>
      </dgm:prSet>
      <dgm:spPr/>
    </dgm:pt>
    <dgm:pt modelId="{F02FDBE7-ACAB-4AEF-9B4E-74E8774D5336}" type="pres">
      <dgm:prSet presAssocID="{72ED232A-C809-4BD9-A758-C974BC47012A}" presName="bgRect" presStyleLbl="node1" presStyleIdx="1" presStyleCnt="3" custScaleX="80813" custScaleY="120178"/>
      <dgm:spPr/>
    </dgm:pt>
    <dgm:pt modelId="{7E87B241-60AF-4BBC-AA9D-25A8E62BCF23}" type="pres">
      <dgm:prSet presAssocID="{72ED232A-C809-4BD9-A758-C974BC47012A}" presName="parentNode" presStyleLbl="node1" presStyleIdx="1" presStyleCnt="3">
        <dgm:presLayoutVars>
          <dgm:chMax val="0"/>
          <dgm:bulletEnabled val="1"/>
        </dgm:presLayoutVars>
      </dgm:prSet>
      <dgm:spPr/>
    </dgm:pt>
    <dgm:pt modelId="{DF1CA60D-9EDD-4EE2-959D-69557B8C5BDE}" type="pres">
      <dgm:prSet presAssocID="{72ED232A-C809-4BD9-A758-C974BC47012A}" presName="childNode" presStyleLbl="node1" presStyleIdx="1" presStyleCnt="3">
        <dgm:presLayoutVars>
          <dgm:bulletEnabled val="1"/>
        </dgm:presLayoutVars>
      </dgm:prSet>
      <dgm:spPr/>
    </dgm:pt>
    <dgm:pt modelId="{854E225B-2E0A-4AEB-AF81-3FAD17853E8F}" type="pres">
      <dgm:prSet presAssocID="{6F99DE10-7127-4CDC-8442-C05F1E1972B8}" presName="hSp" presStyleCnt="0"/>
      <dgm:spPr/>
    </dgm:pt>
    <dgm:pt modelId="{4CA5825F-18F3-4696-9C4F-D0201A5549E1}" type="pres">
      <dgm:prSet presAssocID="{6F99DE10-7127-4CDC-8442-C05F1E1972B8}" presName="vProcSp" presStyleCnt="0"/>
      <dgm:spPr/>
    </dgm:pt>
    <dgm:pt modelId="{411DD150-B431-4502-9964-1CC01120D467}" type="pres">
      <dgm:prSet presAssocID="{6F99DE10-7127-4CDC-8442-C05F1E1972B8}" presName="vSp1" presStyleCnt="0"/>
      <dgm:spPr/>
    </dgm:pt>
    <dgm:pt modelId="{419B05EE-9564-44FF-B8DC-692CB0F8048C}" type="pres">
      <dgm:prSet presAssocID="{6F99DE10-7127-4CDC-8442-C05F1E1972B8}" presName="simulatedConn" presStyleLbl="solidFgAcc1" presStyleIdx="1" presStyleCnt="2"/>
      <dgm:spPr/>
    </dgm:pt>
    <dgm:pt modelId="{7290AE8D-22D4-423A-B10C-2B633C303721}" type="pres">
      <dgm:prSet presAssocID="{6F99DE10-7127-4CDC-8442-C05F1E1972B8}" presName="vSp2" presStyleCnt="0"/>
      <dgm:spPr/>
    </dgm:pt>
    <dgm:pt modelId="{9D69BC35-C51F-43CE-8C6D-FC8E4AE41CA9}" type="pres">
      <dgm:prSet presAssocID="{6F99DE10-7127-4CDC-8442-C05F1E1972B8}" presName="sibTrans" presStyleCnt="0"/>
      <dgm:spPr/>
    </dgm:pt>
    <dgm:pt modelId="{C17BD4D7-3CAA-4E6C-A65F-3893AA07CD58}" type="pres">
      <dgm:prSet presAssocID="{5CCBB0B9-9307-4894-8394-043E309D21E7}" presName="compositeNode" presStyleCnt="0">
        <dgm:presLayoutVars>
          <dgm:bulletEnabled val="1"/>
        </dgm:presLayoutVars>
      </dgm:prSet>
      <dgm:spPr/>
    </dgm:pt>
    <dgm:pt modelId="{85C8A23F-4C0C-4B40-9CE8-03E5A8D49D41}" type="pres">
      <dgm:prSet presAssocID="{5CCBB0B9-9307-4894-8394-043E309D21E7}" presName="bgRect" presStyleLbl="node1" presStyleIdx="2" presStyleCnt="3" custScaleX="97068" custScaleY="118810"/>
      <dgm:spPr/>
    </dgm:pt>
    <dgm:pt modelId="{524DAA7B-73E2-47D5-9A1C-AD177B5342EA}" type="pres">
      <dgm:prSet presAssocID="{5CCBB0B9-9307-4894-8394-043E309D21E7}" presName="parentNode" presStyleLbl="node1" presStyleIdx="2" presStyleCnt="3">
        <dgm:presLayoutVars>
          <dgm:chMax val="0"/>
          <dgm:bulletEnabled val="1"/>
        </dgm:presLayoutVars>
      </dgm:prSet>
      <dgm:spPr/>
    </dgm:pt>
    <dgm:pt modelId="{993DFFFD-EA24-44D0-9F37-519EA26B1F05}" type="pres">
      <dgm:prSet presAssocID="{5CCBB0B9-9307-4894-8394-043E309D21E7}" presName="childNode" presStyleLbl="node1" presStyleIdx="2" presStyleCnt="3">
        <dgm:presLayoutVars>
          <dgm:bulletEnabled val="1"/>
        </dgm:presLayoutVars>
      </dgm:prSet>
      <dgm:spPr/>
    </dgm:pt>
  </dgm:ptLst>
  <dgm:cxnLst>
    <dgm:cxn modelId="{A3C68905-81EA-4BAA-90BC-A47911C27CC8}" type="presOf" srcId="{9B4FB10E-1B22-4082-B80F-FF59A7BCBBAE}" destId="{993DFFFD-EA24-44D0-9F37-519EA26B1F05}" srcOrd="0" destOrd="0" presId="urn:microsoft.com/office/officeart/2005/8/layout/hProcess7#1"/>
    <dgm:cxn modelId="{AE42E007-B23A-4AEE-B7CD-DBDFB23720C4}" srcId="{5C48C976-E86D-49AA-8E17-25309E6FECFF}" destId="{72ED232A-C809-4BD9-A758-C974BC47012A}" srcOrd="1" destOrd="0" parTransId="{48A8514D-6075-4C26-831E-3A3AE79EFF1F}" sibTransId="{6F99DE10-7127-4CDC-8442-C05F1E1972B8}"/>
    <dgm:cxn modelId="{806A4814-1622-4C81-8651-0627D1497877}" type="presOf" srcId="{AD32C84E-A400-4CBF-86E7-7C8EE23B5A7E}" destId="{DF1CA60D-9EDD-4EE2-959D-69557B8C5BDE}" srcOrd="0" destOrd="0" presId="urn:microsoft.com/office/officeart/2005/8/layout/hProcess7#1"/>
    <dgm:cxn modelId="{3D72F94C-634F-496C-A8AC-9C0A11C20C28}" srcId="{5CCBB0B9-9307-4894-8394-043E309D21E7}" destId="{9B4FB10E-1B22-4082-B80F-FF59A7BCBBAE}" srcOrd="0" destOrd="0" parTransId="{602D5CFC-CB99-429D-BA29-1635CE5BB71F}" sibTransId="{B62EEAB4-74A2-4740-ADE8-20EE67664CA2}"/>
    <dgm:cxn modelId="{44117179-05E7-46F5-9B31-C5F4EDB81A4A}" type="presOf" srcId="{5CCBB0B9-9307-4894-8394-043E309D21E7}" destId="{85C8A23F-4C0C-4B40-9CE8-03E5A8D49D41}" srcOrd="0" destOrd="0" presId="urn:microsoft.com/office/officeart/2005/8/layout/hProcess7#1"/>
    <dgm:cxn modelId="{02E3C07C-40D2-4DAA-901A-5D49AE7C0167}" srcId="{72ED232A-C809-4BD9-A758-C974BC47012A}" destId="{E9DDFAF6-2EA1-43DD-9BB8-0AA5E3A0C298}" srcOrd="1" destOrd="0" parTransId="{D2EABDAA-A464-475A-82FE-BCF4EDCE0AC9}" sibTransId="{9E1918C3-5B9B-487E-9B0C-F2F56D3E0E0C}"/>
    <dgm:cxn modelId="{A3B7117F-BDE5-4723-9197-D7156C2FC994}" srcId="{5C48C976-E86D-49AA-8E17-25309E6FECFF}" destId="{B912D9D1-1727-4A32-8153-019BC56C129A}" srcOrd="0" destOrd="0" parTransId="{3E407B09-C5A8-484E-A20E-0F2537B244D4}" sibTransId="{D9AA5D9A-B7E3-4428-B098-AF12DE859632}"/>
    <dgm:cxn modelId="{DAC04092-4537-451B-B005-5952A2DDDED6}" type="presOf" srcId="{EA55839F-C4FD-41C9-84C6-E27AB1AC9084}" destId="{C9B562A5-AF16-42E6-A227-D77C92FF21B2}" srcOrd="0" destOrd="0" presId="urn:microsoft.com/office/officeart/2005/8/layout/hProcess7#1"/>
    <dgm:cxn modelId="{58AE959F-6829-40D5-8F7B-28DA0BA5FF68}" type="presOf" srcId="{B912D9D1-1727-4A32-8153-019BC56C129A}" destId="{1D7235CD-EC37-413D-9668-B21D05B0A795}" srcOrd="1" destOrd="0" presId="urn:microsoft.com/office/officeart/2005/8/layout/hProcess7#1"/>
    <dgm:cxn modelId="{3A56B2AA-5285-4EBE-A39F-54E0CBFEAC9B}" type="presOf" srcId="{72ED232A-C809-4BD9-A758-C974BC47012A}" destId="{7E87B241-60AF-4BBC-AA9D-25A8E62BCF23}" srcOrd="1" destOrd="0" presId="urn:microsoft.com/office/officeart/2005/8/layout/hProcess7#1"/>
    <dgm:cxn modelId="{A87A36CA-9070-46D3-85AD-2B027918CACF}" type="presOf" srcId="{E9DDFAF6-2EA1-43DD-9BB8-0AA5E3A0C298}" destId="{DF1CA60D-9EDD-4EE2-959D-69557B8C5BDE}" srcOrd="0" destOrd="1" presId="urn:microsoft.com/office/officeart/2005/8/layout/hProcess7#1"/>
    <dgm:cxn modelId="{1EF663CC-DB1F-41C2-ABCC-98C44EF2452E}" srcId="{72ED232A-C809-4BD9-A758-C974BC47012A}" destId="{AD32C84E-A400-4CBF-86E7-7C8EE23B5A7E}" srcOrd="0" destOrd="0" parTransId="{423AA45F-E870-4094-B3C7-5FF39E253C67}" sibTransId="{EA490117-6436-484C-8067-6E51D587191A}"/>
    <dgm:cxn modelId="{4EAA18D1-1B5E-47A1-8620-75C6FAB30496}" type="presOf" srcId="{72ED232A-C809-4BD9-A758-C974BC47012A}" destId="{F02FDBE7-ACAB-4AEF-9B4E-74E8774D5336}" srcOrd="0" destOrd="0" presId="urn:microsoft.com/office/officeart/2005/8/layout/hProcess7#1"/>
    <dgm:cxn modelId="{C5FC6BD3-5F06-4F45-AD2E-C5F2E1C835C6}" type="presOf" srcId="{5C48C976-E86D-49AA-8E17-25309E6FECFF}" destId="{A1BCA229-D676-4CF5-97B2-94ED775C87A5}" srcOrd="0" destOrd="0" presId="urn:microsoft.com/office/officeart/2005/8/layout/hProcess7#1"/>
    <dgm:cxn modelId="{970A59D4-BA51-4AB2-9CD0-69F1E1EAE8F2}" srcId="{5C48C976-E86D-49AA-8E17-25309E6FECFF}" destId="{5CCBB0B9-9307-4894-8394-043E309D21E7}" srcOrd="2" destOrd="0" parTransId="{9E2A6A2F-605F-45CE-B816-45F837C6BEBC}" sibTransId="{B8B27626-FB1B-44A0-B936-2C00120E999D}"/>
    <dgm:cxn modelId="{F8DAA7D4-9987-444B-B828-EA7851377563}" type="presOf" srcId="{B912D9D1-1727-4A32-8153-019BC56C129A}" destId="{A7B732CC-D123-4C38-9DE5-11505E156126}" srcOrd="0" destOrd="0" presId="urn:microsoft.com/office/officeart/2005/8/layout/hProcess7#1"/>
    <dgm:cxn modelId="{B798FDE8-F97B-42D9-BCA8-A306750B29A9}" type="presOf" srcId="{5CCBB0B9-9307-4894-8394-043E309D21E7}" destId="{524DAA7B-73E2-47D5-9A1C-AD177B5342EA}" srcOrd="1" destOrd="0" presId="urn:microsoft.com/office/officeart/2005/8/layout/hProcess7#1"/>
    <dgm:cxn modelId="{87A22DFD-C8FC-442D-BC34-89772C777E64}" srcId="{B912D9D1-1727-4A32-8153-019BC56C129A}" destId="{EA55839F-C4FD-41C9-84C6-E27AB1AC9084}" srcOrd="0" destOrd="0" parTransId="{65DFC6CF-C2A9-48AD-8F9B-1EA989EEDDE1}" sibTransId="{B4189D08-70A7-4F38-90C9-DA3F7D08D1CB}"/>
    <dgm:cxn modelId="{8FF5DF8A-0A3C-48AF-83E5-7E68B82E6BEB}" type="presParOf" srcId="{A1BCA229-D676-4CF5-97B2-94ED775C87A5}" destId="{F995391B-8502-4746-93D0-F4116E832362}" srcOrd="0" destOrd="0" presId="urn:microsoft.com/office/officeart/2005/8/layout/hProcess7#1"/>
    <dgm:cxn modelId="{F245D988-6C43-470C-B9AD-C1DFF3577782}" type="presParOf" srcId="{F995391B-8502-4746-93D0-F4116E832362}" destId="{A7B732CC-D123-4C38-9DE5-11505E156126}" srcOrd="0" destOrd="0" presId="urn:microsoft.com/office/officeart/2005/8/layout/hProcess7#1"/>
    <dgm:cxn modelId="{F93CE0F1-34E7-4B3F-9A21-827F2C50B930}" type="presParOf" srcId="{F995391B-8502-4746-93D0-F4116E832362}" destId="{1D7235CD-EC37-413D-9668-B21D05B0A795}" srcOrd="1" destOrd="0" presId="urn:microsoft.com/office/officeart/2005/8/layout/hProcess7#1"/>
    <dgm:cxn modelId="{9441C82B-3356-49E8-B937-40BAA4DB3A19}" type="presParOf" srcId="{F995391B-8502-4746-93D0-F4116E832362}" destId="{C9B562A5-AF16-42E6-A227-D77C92FF21B2}" srcOrd="2" destOrd="0" presId="urn:microsoft.com/office/officeart/2005/8/layout/hProcess7#1"/>
    <dgm:cxn modelId="{11D2A098-BB8E-4938-92AF-C58455940382}" type="presParOf" srcId="{A1BCA229-D676-4CF5-97B2-94ED775C87A5}" destId="{31A8DE01-971F-4A51-8095-6C5774C91327}" srcOrd="1" destOrd="0" presId="urn:microsoft.com/office/officeart/2005/8/layout/hProcess7#1"/>
    <dgm:cxn modelId="{FC27E38C-4D04-473E-B6E8-0C2C749743F9}" type="presParOf" srcId="{A1BCA229-D676-4CF5-97B2-94ED775C87A5}" destId="{181021EC-CEBB-41D1-B3E9-8B5FC929463B}" srcOrd="2" destOrd="0" presId="urn:microsoft.com/office/officeart/2005/8/layout/hProcess7#1"/>
    <dgm:cxn modelId="{DCFE0C98-113D-4869-AB06-607D8FB9BF0A}" type="presParOf" srcId="{181021EC-CEBB-41D1-B3E9-8B5FC929463B}" destId="{997401CF-8BD8-4AD2-B5B0-910550E75487}" srcOrd="0" destOrd="0" presId="urn:microsoft.com/office/officeart/2005/8/layout/hProcess7#1"/>
    <dgm:cxn modelId="{CFCB72F1-2AEF-4873-A6A3-CC6B78EBE016}" type="presParOf" srcId="{181021EC-CEBB-41D1-B3E9-8B5FC929463B}" destId="{C32D0394-261F-4A4E-89CA-7CF8132D93C5}" srcOrd="1" destOrd="0" presId="urn:microsoft.com/office/officeart/2005/8/layout/hProcess7#1"/>
    <dgm:cxn modelId="{88389A8E-7C2C-4116-BF4B-136D35FE8149}" type="presParOf" srcId="{181021EC-CEBB-41D1-B3E9-8B5FC929463B}" destId="{5BF67408-66AE-4D2E-AC4E-FAEBB285F8D7}" srcOrd="2" destOrd="0" presId="urn:microsoft.com/office/officeart/2005/8/layout/hProcess7#1"/>
    <dgm:cxn modelId="{BE4315F2-223E-41E4-8762-61644F431012}" type="presParOf" srcId="{A1BCA229-D676-4CF5-97B2-94ED775C87A5}" destId="{2151AB20-1CA6-4FEB-B0FE-C61BC543F24E}" srcOrd="3" destOrd="0" presId="urn:microsoft.com/office/officeart/2005/8/layout/hProcess7#1"/>
    <dgm:cxn modelId="{A1EFAEFE-D296-403E-94C7-BC13FE6F03FA}" type="presParOf" srcId="{A1BCA229-D676-4CF5-97B2-94ED775C87A5}" destId="{697B27F4-CA6C-4A00-B10B-5D89210112F6}" srcOrd="4" destOrd="0" presId="urn:microsoft.com/office/officeart/2005/8/layout/hProcess7#1"/>
    <dgm:cxn modelId="{B8ACB9C6-404A-48F3-9AD3-7A1BB27DA6FF}" type="presParOf" srcId="{697B27F4-CA6C-4A00-B10B-5D89210112F6}" destId="{F02FDBE7-ACAB-4AEF-9B4E-74E8774D5336}" srcOrd="0" destOrd="0" presId="urn:microsoft.com/office/officeart/2005/8/layout/hProcess7#1"/>
    <dgm:cxn modelId="{B6C02849-48E3-4E6B-946C-0C7BA2A41556}" type="presParOf" srcId="{697B27F4-CA6C-4A00-B10B-5D89210112F6}" destId="{7E87B241-60AF-4BBC-AA9D-25A8E62BCF23}" srcOrd="1" destOrd="0" presId="urn:microsoft.com/office/officeart/2005/8/layout/hProcess7#1"/>
    <dgm:cxn modelId="{499B89E6-14A5-4B04-9E62-A7C63B150BCC}" type="presParOf" srcId="{697B27F4-CA6C-4A00-B10B-5D89210112F6}" destId="{DF1CA60D-9EDD-4EE2-959D-69557B8C5BDE}" srcOrd="2" destOrd="0" presId="urn:microsoft.com/office/officeart/2005/8/layout/hProcess7#1"/>
    <dgm:cxn modelId="{FCBA37F4-23D4-4250-8733-4C0902378D1B}" type="presParOf" srcId="{A1BCA229-D676-4CF5-97B2-94ED775C87A5}" destId="{854E225B-2E0A-4AEB-AF81-3FAD17853E8F}" srcOrd="5" destOrd="0" presId="urn:microsoft.com/office/officeart/2005/8/layout/hProcess7#1"/>
    <dgm:cxn modelId="{2EFA7EA3-55FC-4D4D-AFA4-E11EDB4488F9}" type="presParOf" srcId="{A1BCA229-D676-4CF5-97B2-94ED775C87A5}" destId="{4CA5825F-18F3-4696-9C4F-D0201A5549E1}" srcOrd="6" destOrd="0" presId="urn:microsoft.com/office/officeart/2005/8/layout/hProcess7#1"/>
    <dgm:cxn modelId="{872BC502-D3A9-4577-9623-9199D871BA58}" type="presParOf" srcId="{4CA5825F-18F3-4696-9C4F-D0201A5549E1}" destId="{411DD150-B431-4502-9964-1CC01120D467}" srcOrd="0" destOrd="0" presId="urn:microsoft.com/office/officeart/2005/8/layout/hProcess7#1"/>
    <dgm:cxn modelId="{6047FFAF-4F07-4CE1-9331-634F1C132B9D}" type="presParOf" srcId="{4CA5825F-18F3-4696-9C4F-D0201A5549E1}" destId="{419B05EE-9564-44FF-B8DC-692CB0F8048C}" srcOrd="1" destOrd="0" presId="urn:microsoft.com/office/officeart/2005/8/layout/hProcess7#1"/>
    <dgm:cxn modelId="{AE34DACB-5FBA-4CED-B6D2-C93AA7A0CABD}" type="presParOf" srcId="{4CA5825F-18F3-4696-9C4F-D0201A5549E1}" destId="{7290AE8D-22D4-423A-B10C-2B633C303721}" srcOrd="2" destOrd="0" presId="urn:microsoft.com/office/officeart/2005/8/layout/hProcess7#1"/>
    <dgm:cxn modelId="{78228B94-9C24-4E39-A40C-1699E2260EB7}" type="presParOf" srcId="{A1BCA229-D676-4CF5-97B2-94ED775C87A5}" destId="{9D69BC35-C51F-43CE-8C6D-FC8E4AE41CA9}" srcOrd="7" destOrd="0" presId="urn:microsoft.com/office/officeart/2005/8/layout/hProcess7#1"/>
    <dgm:cxn modelId="{F168C16F-E638-4F87-AFC1-9768A2DBA968}" type="presParOf" srcId="{A1BCA229-D676-4CF5-97B2-94ED775C87A5}" destId="{C17BD4D7-3CAA-4E6C-A65F-3893AA07CD58}" srcOrd="8" destOrd="0" presId="urn:microsoft.com/office/officeart/2005/8/layout/hProcess7#1"/>
    <dgm:cxn modelId="{47B0EFFE-0E03-454B-8473-1340C069D7FE}" type="presParOf" srcId="{C17BD4D7-3CAA-4E6C-A65F-3893AA07CD58}" destId="{85C8A23F-4C0C-4B40-9CE8-03E5A8D49D41}" srcOrd="0" destOrd="0" presId="urn:microsoft.com/office/officeart/2005/8/layout/hProcess7#1"/>
    <dgm:cxn modelId="{E924ED91-EF0E-4AC5-A54C-7DE577DF69FD}" type="presParOf" srcId="{C17BD4D7-3CAA-4E6C-A65F-3893AA07CD58}" destId="{524DAA7B-73E2-47D5-9A1C-AD177B5342EA}" srcOrd="1" destOrd="0" presId="urn:microsoft.com/office/officeart/2005/8/layout/hProcess7#1"/>
    <dgm:cxn modelId="{855D0A21-C443-45F8-AA6D-4DF6B7CE96D5}" type="presParOf" srcId="{C17BD4D7-3CAA-4E6C-A65F-3893AA07CD58}" destId="{993DFFFD-EA24-44D0-9F37-519EA26B1F05}"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85ED94-6537-466F-AAA6-3898D7C263D2}" type="doc">
      <dgm:prSet loTypeId="urn:microsoft.com/office/officeart/2005/8/layout/hierarchy3#1" loCatId="hierarchy" qsTypeId="urn:microsoft.com/office/officeart/2005/8/quickstyle/simple1#5" qsCatId="simple" csTypeId="urn:microsoft.com/office/officeart/2005/8/colors/accent1_2#5" csCatId="accent1" phldr="1"/>
      <dgm:spPr/>
      <dgm:t>
        <a:bodyPr/>
        <a:lstStyle/>
        <a:p>
          <a:endParaRPr lang="en-US"/>
        </a:p>
      </dgm:t>
    </dgm:pt>
    <dgm:pt modelId="{193C54AA-1D22-4E06-B501-127228FB38E4}">
      <dgm:prSet phldrT="[Text]"/>
      <dgm:spPr/>
      <dgm:t>
        <a:bodyPr/>
        <a:lstStyle/>
        <a:p>
          <a:r>
            <a:rPr lang="en-US" dirty="0"/>
            <a:t>TOPICAL ANTIFUNGAL THERAPY</a:t>
          </a:r>
        </a:p>
      </dgm:t>
    </dgm:pt>
    <dgm:pt modelId="{AD0AC222-92B4-4117-BAD8-90520B878B8D}" type="parTrans" cxnId="{25146AC2-8363-4EDE-B5E2-63B30821E449}">
      <dgm:prSet/>
      <dgm:spPr/>
      <dgm:t>
        <a:bodyPr/>
        <a:lstStyle/>
        <a:p>
          <a:endParaRPr lang="en-US"/>
        </a:p>
      </dgm:t>
    </dgm:pt>
    <dgm:pt modelId="{C0680AB7-980A-490F-85B3-64F57FCC5F99}" type="sibTrans" cxnId="{25146AC2-8363-4EDE-B5E2-63B30821E449}">
      <dgm:prSet/>
      <dgm:spPr/>
      <dgm:t>
        <a:bodyPr/>
        <a:lstStyle/>
        <a:p>
          <a:endParaRPr lang="en-US"/>
        </a:p>
      </dgm:t>
    </dgm:pt>
    <dgm:pt modelId="{61CA7A42-26C5-4443-ADE8-A1E63DFC86F9}">
      <dgm:prSet phldrT="[Text]"/>
      <dgm:spPr/>
      <dgm:t>
        <a:bodyPr/>
        <a:lstStyle/>
        <a:p>
          <a:r>
            <a:rPr lang="en-US" dirty="0"/>
            <a:t>Clotrimazole(1%) cream</a:t>
          </a:r>
        </a:p>
      </dgm:t>
    </dgm:pt>
    <dgm:pt modelId="{2B6E2A86-8318-42B1-BD41-D3E3526471EE}" type="parTrans" cxnId="{FCB6523B-DF35-4FB3-AD99-B3ED37F1F984}">
      <dgm:prSet/>
      <dgm:spPr/>
      <dgm:t>
        <a:bodyPr/>
        <a:lstStyle/>
        <a:p>
          <a:endParaRPr lang="en-US"/>
        </a:p>
      </dgm:t>
    </dgm:pt>
    <dgm:pt modelId="{BFBAF5D7-7A53-47D9-9C2B-453694537902}" type="sibTrans" cxnId="{FCB6523B-DF35-4FB3-AD99-B3ED37F1F984}">
      <dgm:prSet/>
      <dgm:spPr/>
      <dgm:t>
        <a:bodyPr/>
        <a:lstStyle/>
        <a:p>
          <a:endParaRPr lang="en-US"/>
        </a:p>
      </dgm:t>
    </dgm:pt>
    <dgm:pt modelId="{3E65D515-924B-4F00-A992-08AAE78D7022}">
      <dgm:prSet phldrT="[Text]"/>
      <dgm:spPr/>
      <dgm:t>
        <a:bodyPr/>
        <a:lstStyle/>
        <a:p>
          <a:r>
            <a:rPr lang="en-US" dirty="0"/>
            <a:t>Nystatin lozenges</a:t>
          </a:r>
        </a:p>
      </dgm:t>
    </dgm:pt>
    <dgm:pt modelId="{C26C7FD5-8269-47A5-8E99-8D1754073057}" type="parTrans" cxnId="{34B1C89D-331C-4F66-8DAD-A4BF4D50FF07}">
      <dgm:prSet/>
      <dgm:spPr/>
      <dgm:t>
        <a:bodyPr/>
        <a:lstStyle/>
        <a:p>
          <a:endParaRPr lang="en-US"/>
        </a:p>
      </dgm:t>
    </dgm:pt>
    <dgm:pt modelId="{AB162FD5-75AC-4B60-A5D2-2EFF71CC3DC7}" type="sibTrans" cxnId="{34B1C89D-331C-4F66-8DAD-A4BF4D50FF07}">
      <dgm:prSet/>
      <dgm:spPr/>
      <dgm:t>
        <a:bodyPr/>
        <a:lstStyle/>
        <a:p>
          <a:endParaRPr lang="en-US"/>
        </a:p>
      </dgm:t>
    </dgm:pt>
    <dgm:pt modelId="{0FF593BA-CA50-4C4A-9D2F-293744454761}">
      <dgm:prSet phldrT="[Text]"/>
      <dgm:spPr/>
      <dgm:t>
        <a:bodyPr/>
        <a:lstStyle/>
        <a:p>
          <a:r>
            <a:rPr lang="en-US" dirty="0"/>
            <a:t>SYSTEMIC ANTIFUNGAL THERAPY</a:t>
          </a:r>
        </a:p>
      </dgm:t>
    </dgm:pt>
    <dgm:pt modelId="{20BB39EA-C9A7-47B1-BDA2-C3E2ACA2D2D1}" type="parTrans" cxnId="{06E524AD-8981-4238-9751-4372E5FBF6A8}">
      <dgm:prSet/>
      <dgm:spPr/>
      <dgm:t>
        <a:bodyPr/>
        <a:lstStyle/>
        <a:p>
          <a:endParaRPr lang="en-US"/>
        </a:p>
      </dgm:t>
    </dgm:pt>
    <dgm:pt modelId="{F1718C4B-8676-492C-857E-9E8484CDDECD}" type="sibTrans" cxnId="{06E524AD-8981-4238-9751-4372E5FBF6A8}">
      <dgm:prSet/>
      <dgm:spPr/>
      <dgm:t>
        <a:bodyPr/>
        <a:lstStyle/>
        <a:p>
          <a:endParaRPr lang="en-US"/>
        </a:p>
      </dgm:t>
    </dgm:pt>
    <dgm:pt modelId="{30B1D377-51FA-4ECF-AC57-1AE52A70372B}">
      <dgm:prSet phldrT="[Text]"/>
      <dgm:spPr/>
      <dgm:t>
        <a:bodyPr/>
        <a:lstStyle/>
        <a:p>
          <a:r>
            <a:rPr lang="en-US" dirty="0"/>
            <a:t>Seen in Type2 diabetes mellitus patients.</a:t>
          </a:r>
        </a:p>
      </dgm:t>
    </dgm:pt>
    <dgm:pt modelId="{E20841D0-CEAC-4468-A6DA-C62BF5953C57}" type="parTrans" cxnId="{20B5F883-5161-4C46-834E-FCAB14ECC863}">
      <dgm:prSet/>
      <dgm:spPr/>
      <dgm:t>
        <a:bodyPr/>
        <a:lstStyle/>
        <a:p>
          <a:endParaRPr lang="en-US"/>
        </a:p>
      </dgm:t>
    </dgm:pt>
    <dgm:pt modelId="{329EFE93-91F0-43BA-9102-439CF058639D}" type="sibTrans" cxnId="{20B5F883-5161-4C46-834E-FCAB14ECC863}">
      <dgm:prSet/>
      <dgm:spPr/>
      <dgm:t>
        <a:bodyPr/>
        <a:lstStyle/>
        <a:p>
          <a:endParaRPr lang="en-US"/>
        </a:p>
      </dgm:t>
    </dgm:pt>
    <dgm:pt modelId="{94C42D44-7CF6-43D4-A02C-23DA4233B5C2}">
      <dgm:prSet phldrT="[Text]"/>
      <dgm:spPr/>
      <dgm:t>
        <a:bodyPr/>
        <a:lstStyle/>
        <a:p>
          <a:r>
            <a:rPr lang="en-US" dirty="0"/>
            <a:t>Ketoconazole or fluconazole.(200-400)mg</a:t>
          </a:r>
        </a:p>
      </dgm:t>
    </dgm:pt>
    <dgm:pt modelId="{3F93D2DB-6F11-4EE2-8BBC-C6A25FFF1528}" type="parTrans" cxnId="{57E0B86F-6D9B-467D-B10C-254D78EDC055}">
      <dgm:prSet/>
      <dgm:spPr/>
      <dgm:t>
        <a:bodyPr/>
        <a:lstStyle/>
        <a:p>
          <a:endParaRPr lang="en-US"/>
        </a:p>
      </dgm:t>
    </dgm:pt>
    <dgm:pt modelId="{BB6EB50B-796D-4839-ADE3-38BE9B1B0D3D}" type="sibTrans" cxnId="{57E0B86F-6D9B-467D-B10C-254D78EDC055}">
      <dgm:prSet/>
      <dgm:spPr/>
      <dgm:t>
        <a:bodyPr/>
        <a:lstStyle/>
        <a:p>
          <a:endParaRPr lang="en-US"/>
        </a:p>
      </dgm:t>
    </dgm:pt>
    <dgm:pt modelId="{259C187C-2863-4197-9546-38BB42405F38}" type="pres">
      <dgm:prSet presAssocID="{2B85ED94-6537-466F-AAA6-3898D7C263D2}" presName="diagram" presStyleCnt="0">
        <dgm:presLayoutVars>
          <dgm:chPref val="1"/>
          <dgm:dir/>
          <dgm:animOne val="branch"/>
          <dgm:animLvl val="lvl"/>
          <dgm:resizeHandles/>
        </dgm:presLayoutVars>
      </dgm:prSet>
      <dgm:spPr/>
    </dgm:pt>
    <dgm:pt modelId="{7BD80B24-30C3-453E-AD04-84F793F03B72}" type="pres">
      <dgm:prSet presAssocID="{193C54AA-1D22-4E06-B501-127228FB38E4}" presName="root" presStyleCnt="0"/>
      <dgm:spPr/>
    </dgm:pt>
    <dgm:pt modelId="{72649D26-60C9-4A1F-AD2C-DBF3B9D2BCBC}" type="pres">
      <dgm:prSet presAssocID="{193C54AA-1D22-4E06-B501-127228FB38E4}" presName="rootComposite" presStyleCnt="0"/>
      <dgm:spPr/>
    </dgm:pt>
    <dgm:pt modelId="{47EF2DEF-DC48-4830-BEC8-9F65D5663AD9}" type="pres">
      <dgm:prSet presAssocID="{193C54AA-1D22-4E06-B501-127228FB38E4}" presName="rootText" presStyleLbl="node1" presStyleIdx="0" presStyleCnt="2"/>
      <dgm:spPr/>
    </dgm:pt>
    <dgm:pt modelId="{2FE45F5A-620D-45CD-BB3C-2F0803CB46F1}" type="pres">
      <dgm:prSet presAssocID="{193C54AA-1D22-4E06-B501-127228FB38E4}" presName="rootConnector" presStyleLbl="node1" presStyleIdx="0" presStyleCnt="2"/>
      <dgm:spPr/>
    </dgm:pt>
    <dgm:pt modelId="{EA117B54-0722-40FF-AEBF-3BF78388D2BB}" type="pres">
      <dgm:prSet presAssocID="{193C54AA-1D22-4E06-B501-127228FB38E4}" presName="childShape" presStyleCnt="0"/>
      <dgm:spPr/>
    </dgm:pt>
    <dgm:pt modelId="{8203FEE5-3DA4-42A1-9CF0-93DD6B3208CC}" type="pres">
      <dgm:prSet presAssocID="{2B6E2A86-8318-42B1-BD41-D3E3526471EE}" presName="Name13" presStyleLbl="parChTrans1D2" presStyleIdx="0" presStyleCnt="4"/>
      <dgm:spPr/>
    </dgm:pt>
    <dgm:pt modelId="{7CD1161F-E7BC-4740-BE2E-CE99427D967B}" type="pres">
      <dgm:prSet presAssocID="{61CA7A42-26C5-4443-ADE8-A1E63DFC86F9}" presName="childText" presStyleLbl="bgAcc1" presStyleIdx="0" presStyleCnt="4">
        <dgm:presLayoutVars>
          <dgm:bulletEnabled val="1"/>
        </dgm:presLayoutVars>
      </dgm:prSet>
      <dgm:spPr/>
    </dgm:pt>
    <dgm:pt modelId="{2AA5F98B-7EF1-4549-8839-D84C97FACE6E}" type="pres">
      <dgm:prSet presAssocID="{C26C7FD5-8269-47A5-8E99-8D1754073057}" presName="Name13" presStyleLbl="parChTrans1D2" presStyleIdx="1" presStyleCnt="4"/>
      <dgm:spPr/>
    </dgm:pt>
    <dgm:pt modelId="{83761A27-1BB2-454F-B87B-BAC44F0506A2}" type="pres">
      <dgm:prSet presAssocID="{3E65D515-924B-4F00-A992-08AAE78D7022}" presName="childText" presStyleLbl="bgAcc1" presStyleIdx="1" presStyleCnt="4">
        <dgm:presLayoutVars>
          <dgm:bulletEnabled val="1"/>
        </dgm:presLayoutVars>
      </dgm:prSet>
      <dgm:spPr/>
    </dgm:pt>
    <dgm:pt modelId="{F36DBA1A-01A3-4A59-A94D-099D995D7B2F}" type="pres">
      <dgm:prSet presAssocID="{0FF593BA-CA50-4C4A-9D2F-293744454761}" presName="root" presStyleCnt="0"/>
      <dgm:spPr/>
    </dgm:pt>
    <dgm:pt modelId="{2EBBFCEB-540A-41A3-A54B-2FD67EC236B2}" type="pres">
      <dgm:prSet presAssocID="{0FF593BA-CA50-4C4A-9D2F-293744454761}" presName="rootComposite" presStyleCnt="0"/>
      <dgm:spPr/>
    </dgm:pt>
    <dgm:pt modelId="{920BDBAC-4D27-41C5-9C8D-4C34F2EDD242}" type="pres">
      <dgm:prSet presAssocID="{0FF593BA-CA50-4C4A-9D2F-293744454761}" presName="rootText" presStyleLbl="node1" presStyleIdx="1" presStyleCnt="2"/>
      <dgm:spPr/>
    </dgm:pt>
    <dgm:pt modelId="{CCCA5EFB-8E78-4F6E-AED7-F11785214A8B}" type="pres">
      <dgm:prSet presAssocID="{0FF593BA-CA50-4C4A-9D2F-293744454761}" presName="rootConnector" presStyleLbl="node1" presStyleIdx="1" presStyleCnt="2"/>
      <dgm:spPr/>
    </dgm:pt>
    <dgm:pt modelId="{0E050A74-E402-4ADA-9DD2-BEB2A74C1255}" type="pres">
      <dgm:prSet presAssocID="{0FF593BA-CA50-4C4A-9D2F-293744454761}" presName="childShape" presStyleCnt="0"/>
      <dgm:spPr/>
    </dgm:pt>
    <dgm:pt modelId="{13DCE332-E2D4-4CC4-BAA8-7F4A9132E7C2}" type="pres">
      <dgm:prSet presAssocID="{E20841D0-CEAC-4468-A6DA-C62BF5953C57}" presName="Name13" presStyleLbl="parChTrans1D2" presStyleIdx="2" presStyleCnt="4"/>
      <dgm:spPr/>
    </dgm:pt>
    <dgm:pt modelId="{7D991099-97B5-4F69-9B94-828EB87C5CE6}" type="pres">
      <dgm:prSet presAssocID="{30B1D377-51FA-4ECF-AC57-1AE52A70372B}" presName="childText" presStyleLbl="bgAcc1" presStyleIdx="2" presStyleCnt="4">
        <dgm:presLayoutVars>
          <dgm:bulletEnabled val="1"/>
        </dgm:presLayoutVars>
      </dgm:prSet>
      <dgm:spPr/>
    </dgm:pt>
    <dgm:pt modelId="{58FB9E16-09C5-42D7-8AF4-FAE2B58909D5}" type="pres">
      <dgm:prSet presAssocID="{3F93D2DB-6F11-4EE2-8BBC-C6A25FFF1528}" presName="Name13" presStyleLbl="parChTrans1D2" presStyleIdx="3" presStyleCnt="4"/>
      <dgm:spPr/>
    </dgm:pt>
    <dgm:pt modelId="{274BE638-2070-4CC8-AEBB-8EF18AAD4A52}" type="pres">
      <dgm:prSet presAssocID="{94C42D44-7CF6-43D4-A02C-23DA4233B5C2}" presName="childText" presStyleLbl="bgAcc1" presStyleIdx="3" presStyleCnt="4">
        <dgm:presLayoutVars>
          <dgm:bulletEnabled val="1"/>
        </dgm:presLayoutVars>
      </dgm:prSet>
      <dgm:spPr/>
    </dgm:pt>
  </dgm:ptLst>
  <dgm:cxnLst>
    <dgm:cxn modelId="{F5921201-7A28-4414-B6B7-50852FCBD594}" type="presOf" srcId="{2B85ED94-6537-466F-AAA6-3898D7C263D2}" destId="{259C187C-2863-4197-9546-38BB42405F38}" srcOrd="0" destOrd="0" presId="urn:microsoft.com/office/officeart/2005/8/layout/hierarchy3#1"/>
    <dgm:cxn modelId="{DCEC3C05-E6F4-4931-ACC2-E8BBFEA8C1CF}" type="presOf" srcId="{193C54AA-1D22-4E06-B501-127228FB38E4}" destId="{47EF2DEF-DC48-4830-BEC8-9F65D5663AD9}" srcOrd="0" destOrd="0" presId="urn:microsoft.com/office/officeart/2005/8/layout/hierarchy3#1"/>
    <dgm:cxn modelId="{9019EB08-2E18-4149-BDD4-757125ABA906}" type="presOf" srcId="{61CA7A42-26C5-4443-ADE8-A1E63DFC86F9}" destId="{7CD1161F-E7BC-4740-BE2E-CE99427D967B}" srcOrd="0" destOrd="0" presId="urn:microsoft.com/office/officeart/2005/8/layout/hierarchy3#1"/>
    <dgm:cxn modelId="{D1ABA510-030C-4EB0-B88A-C451E4ADE343}" type="presOf" srcId="{E20841D0-CEAC-4468-A6DA-C62BF5953C57}" destId="{13DCE332-E2D4-4CC4-BAA8-7F4A9132E7C2}" srcOrd="0" destOrd="0" presId="urn:microsoft.com/office/officeart/2005/8/layout/hierarchy3#1"/>
    <dgm:cxn modelId="{FCB6523B-DF35-4FB3-AD99-B3ED37F1F984}" srcId="{193C54AA-1D22-4E06-B501-127228FB38E4}" destId="{61CA7A42-26C5-4443-ADE8-A1E63DFC86F9}" srcOrd="0" destOrd="0" parTransId="{2B6E2A86-8318-42B1-BD41-D3E3526471EE}" sibTransId="{BFBAF5D7-7A53-47D9-9C2B-453694537902}"/>
    <dgm:cxn modelId="{57E0B86F-6D9B-467D-B10C-254D78EDC055}" srcId="{0FF593BA-CA50-4C4A-9D2F-293744454761}" destId="{94C42D44-7CF6-43D4-A02C-23DA4233B5C2}" srcOrd="1" destOrd="0" parTransId="{3F93D2DB-6F11-4EE2-8BBC-C6A25FFF1528}" sibTransId="{BB6EB50B-796D-4839-ADE3-38BE9B1B0D3D}"/>
    <dgm:cxn modelId="{BEF1AC51-47CC-46C0-8EA7-5E6FEFB923B1}" type="presOf" srcId="{193C54AA-1D22-4E06-B501-127228FB38E4}" destId="{2FE45F5A-620D-45CD-BB3C-2F0803CB46F1}" srcOrd="1" destOrd="0" presId="urn:microsoft.com/office/officeart/2005/8/layout/hierarchy3#1"/>
    <dgm:cxn modelId="{C6E9C57B-69F0-4691-A77D-54D008A0F763}" type="presOf" srcId="{3E65D515-924B-4F00-A992-08AAE78D7022}" destId="{83761A27-1BB2-454F-B87B-BAC44F0506A2}" srcOrd="0" destOrd="0" presId="urn:microsoft.com/office/officeart/2005/8/layout/hierarchy3#1"/>
    <dgm:cxn modelId="{3CEAA183-C143-4707-9141-71457F86A7E6}" type="presOf" srcId="{0FF593BA-CA50-4C4A-9D2F-293744454761}" destId="{CCCA5EFB-8E78-4F6E-AED7-F11785214A8B}" srcOrd="1" destOrd="0" presId="urn:microsoft.com/office/officeart/2005/8/layout/hierarchy3#1"/>
    <dgm:cxn modelId="{20B5F883-5161-4C46-834E-FCAB14ECC863}" srcId="{0FF593BA-CA50-4C4A-9D2F-293744454761}" destId="{30B1D377-51FA-4ECF-AC57-1AE52A70372B}" srcOrd="0" destOrd="0" parTransId="{E20841D0-CEAC-4468-A6DA-C62BF5953C57}" sibTransId="{329EFE93-91F0-43BA-9102-439CF058639D}"/>
    <dgm:cxn modelId="{1E2A9686-0F40-45F9-85FB-E89E75BFEA14}" type="presOf" srcId="{30B1D377-51FA-4ECF-AC57-1AE52A70372B}" destId="{7D991099-97B5-4F69-9B94-828EB87C5CE6}" srcOrd="0" destOrd="0" presId="urn:microsoft.com/office/officeart/2005/8/layout/hierarchy3#1"/>
    <dgm:cxn modelId="{3C8E8887-73B6-44C6-8BF5-9C6B15AF2F81}" type="presOf" srcId="{2B6E2A86-8318-42B1-BD41-D3E3526471EE}" destId="{8203FEE5-3DA4-42A1-9CF0-93DD6B3208CC}" srcOrd="0" destOrd="0" presId="urn:microsoft.com/office/officeart/2005/8/layout/hierarchy3#1"/>
    <dgm:cxn modelId="{C2981D95-BBA6-4BAC-86EA-837FC292EF1F}" type="presOf" srcId="{C26C7FD5-8269-47A5-8E99-8D1754073057}" destId="{2AA5F98B-7EF1-4549-8839-D84C97FACE6E}" srcOrd="0" destOrd="0" presId="urn:microsoft.com/office/officeart/2005/8/layout/hierarchy3#1"/>
    <dgm:cxn modelId="{34B1C89D-331C-4F66-8DAD-A4BF4D50FF07}" srcId="{193C54AA-1D22-4E06-B501-127228FB38E4}" destId="{3E65D515-924B-4F00-A992-08AAE78D7022}" srcOrd="1" destOrd="0" parTransId="{C26C7FD5-8269-47A5-8E99-8D1754073057}" sibTransId="{AB162FD5-75AC-4B60-A5D2-2EFF71CC3DC7}"/>
    <dgm:cxn modelId="{06E524AD-8981-4238-9751-4372E5FBF6A8}" srcId="{2B85ED94-6537-466F-AAA6-3898D7C263D2}" destId="{0FF593BA-CA50-4C4A-9D2F-293744454761}" srcOrd="1" destOrd="0" parTransId="{20BB39EA-C9A7-47B1-BDA2-C3E2ACA2D2D1}" sibTransId="{F1718C4B-8676-492C-857E-9E8484CDDECD}"/>
    <dgm:cxn modelId="{DBF6B6B7-288F-4B37-AAC1-89937529F376}" type="presOf" srcId="{3F93D2DB-6F11-4EE2-8BBC-C6A25FFF1528}" destId="{58FB9E16-09C5-42D7-8AF4-FAE2B58909D5}" srcOrd="0" destOrd="0" presId="urn:microsoft.com/office/officeart/2005/8/layout/hierarchy3#1"/>
    <dgm:cxn modelId="{25146AC2-8363-4EDE-B5E2-63B30821E449}" srcId="{2B85ED94-6537-466F-AAA6-3898D7C263D2}" destId="{193C54AA-1D22-4E06-B501-127228FB38E4}" srcOrd="0" destOrd="0" parTransId="{AD0AC222-92B4-4117-BAD8-90520B878B8D}" sibTransId="{C0680AB7-980A-490F-85B3-64F57FCC5F99}"/>
    <dgm:cxn modelId="{6D8D09EB-4AF6-45C2-AC39-8F8D6FEAEE34}" type="presOf" srcId="{94C42D44-7CF6-43D4-A02C-23DA4233B5C2}" destId="{274BE638-2070-4CC8-AEBB-8EF18AAD4A52}" srcOrd="0" destOrd="0" presId="urn:microsoft.com/office/officeart/2005/8/layout/hierarchy3#1"/>
    <dgm:cxn modelId="{551A94F8-EA0C-4362-AB51-E213C6E977BF}" type="presOf" srcId="{0FF593BA-CA50-4C4A-9D2F-293744454761}" destId="{920BDBAC-4D27-41C5-9C8D-4C34F2EDD242}" srcOrd="0" destOrd="0" presId="urn:microsoft.com/office/officeart/2005/8/layout/hierarchy3#1"/>
    <dgm:cxn modelId="{A2289D18-423B-4DBF-A1C4-7BB979BCFDF0}" type="presParOf" srcId="{259C187C-2863-4197-9546-38BB42405F38}" destId="{7BD80B24-30C3-453E-AD04-84F793F03B72}" srcOrd="0" destOrd="0" presId="urn:microsoft.com/office/officeart/2005/8/layout/hierarchy3#1"/>
    <dgm:cxn modelId="{FC726422-E107-4C25-BE75-E90F59A9FE94}" type="presParOf" srcId="{7BD80B24-30C3-453E-AD04-84F793F03B72}" destId="{72649D26-60C9-4A1F-AD2C-DBF3B9D2BCBC}" srcOrd="0" destOrd="0" presId="urn:microsoft.com/office/officeart/2005/8/layout/hierarchy3#1"/>
    <dgm:cxn modelId="{75E3A64D-6B2F-4BE7-BA34-B73667B4223B}" type="presParOf" srcId="{72649D26-60C9-4A1F-AD2C-DBF3B9D2BCBC}" destId="{47EF2DEF-DC48-4830-BEC8-9F65D5663AD9}" srcOrd="0" destOrd="0" presId="urn:microsoft.com/office/officeart/2005/8/layout/hierarchy3#1"/>
    <dgm:cxn modelId="{3C7F1B54-91F0-476E-B9DA-080C8277F6C7}" type="presParOf" srcId="{72649D26-60C9-4A1F-AD2C-DBF3B9D2BCBC}" destId="{2FE45F5A-620D-45CD-BB3C-2F0803CB46F1}" srcOrd="1" destOrd="0" presId="urn:microsoft.com/office/officeart/2005/8/layout/hierarchy3#1"/>
    <dgm:cxn modelId="{A67B530B-740B-44C4-883F-51816FB45A6C}" type="presParOf" srcId="{7BD80B24-30C3-453E-AD04-84F793F03B72}" destId="{EA117B54-0722-40FF-AEBF-3BF78388D2BB}" srcOrd="1" destOrd="0" presId="urn:microsoft.com/office/officeart/2005/8/layout/hierarchy3#1"/>
    <dgm:cxn modelId="{1170ECC9-01D6-410B-ADF0-FA331FAD0AEC}" type="presParOf" srcId="{EA117B54-0722-40FF-AEBF-3BF78388D2BB}" destId="{8203FEE5-3DA4-42A1-9CF0-93DD6B3208CC}" srcOrd="0" destOrd="0" presId="urn:microsoft.com/office/officeart/2005/8/layout/hierarchy3#1"/>
    <dgm:cxn modelId="{B7ED4523-1064-4BD5-BE41-F6E44D9825B7}" type="presParOf" srcId="{EA117B54-0722-40FF-AEBF-3BF78388D2BB}" destId="{7CD1161F-E7BC-4740-BE2E-CE99427D967B}" srcOrd="1" destOrd="0" presId="urn:microsoft.com/office/officeart/2005/8/layout/hierarchy3#1"/>
    <dgm:cxn modelId="{14DA9C36-A4E5-4D5A-9F3E-B7CEB90AB1B3}" type="presParOf" srcId="{EA117B54-0722-40FF-AEBF-3BF78388D2BB}" destId="{2AA5F98B-7EF1-4549-8839-D84C97FACE6E}" srcOrd="2" destOrd="0" presId="urn:microsoft.com/office/officeart/2005/8/layout/hierarchy3#1"/>
    <dgm:cxn modelId="{9BD0676F-63EB-4424-8BC2-DCDAA59EA9E1}" type="presParOf" srcId="{EA117B54-0722-40FF-AEBF-3BF78388D2BB}" destId="{83761A27-1BB2-454F-B87B-BAC44F0506A2}" srcOrd="3" destOrd="0" presId="urn:microsoft.com/office/officeart/2005/8/layout/hierarchy3#1"/>
    <dgm:cxn modelId="{1129E965-3D08-43A8-AF00-97410EF8BD02}" type="presParOf" srcId="{259C187C-2863-4197-9546-38BB42405F38}" destId="{F36DBA1A-01A3-4A59-A94D-099D995D7B2F}" srcOrd="1" destOrd="0" presId="urn:microsoft.com/office/officeart/2005/8/layout/hierarchy3#1"/>
    <dgm:cxn modelId="{DE3F4355-60F4-4D83-B4D9-B52EA97E51F9}" type="presParOf" srcId="{F36DBA1A-01A3-4A59-A94D-099D995D7B2F}" destId="{2EBBFCEB-540A-41A3-A54B-2FD67EC236B2}" srcOrd="0" destOrd="0" presId="urn:microsoft.com/office/officeart/2005/8/layout/hierarchy3#1"/>
    <dgm:cxn modelId="{D2B943C2-4D1C-403F-BE59-2D8AB194EA77}" type="presParOf" srcId="{2EBBFCEB-540A-41A3-A54B-2FD67EC236B2}" destId="{920BDBAC-4D27-41C5-9C8D-4C34F2EDD242}" srcOrd="0" destOrd="0" presId="urn:microsoft.com/office/officeart/2005/8/layout/hierarchy3#1"/>
    <dgm:cxn modelId="{E720E178-95E1-4019-9877-4574B5CD5DF0}" type="presParOf" srcId="{2EBBFCEB-540A-41A3-A54B-2FD67EC236B2}" destId="{CCCA5EFB-8E78-4F6E-AED7-F11785214A8B}" srcOrd="1" destOrd="0" presId="urn:microsoft.com/office/officeart/2005/8/layout/hierarchy3#1"/>
    <dgm:cxn modelId="{32E9A892-0846-4EB9-8496-18559581C042}" type="presParOf" srcId="{F36DBA1A-01A3-4A59-A94D-099D995D7B2F}" destId="{0E050A74-E402-4ADA-9DD2-BEB2A74C1255}" srcOrd="1" destOrd="0" presId="urn:microsoft.com/office/officeart/2005/8/layout/hierarchy3#1"/>
    <dgm:cxn modelId="{F73DA72B-1474-4DA0-91AA-8C176AF7CA82}" type="presParOf" srcId="{0E050A74-E402-4ADA-9DD2-BEB2A74C1255}" destId="{13DCE332-E2D4-4CC4-BAA8-7F4A9132E7C2}" srcOrd="0" destOrd="0" presId="urn:microsoft.com/office/officeart/2005/8/layout/hierarchy3#1"/>
    <dgm:cxn modelId="{FB6F45D4-80FC-4F48-9E29-845DD8F7C66D}" type="presParOf" srcId="{0E050A74-E402-4ADA-9DD2-BEB2A74C1255}" destId="{7D991099-97B5-4F69-9B94-828EB87C5CE6}" srcOrd="1" destOrd="0" presId="urn:microsoft.com/office/officeart/2005/8/layout/hierarchy3#1"/>
    <dgm:cxn modelId="{0337A58E-7E54-4B4E-AFB8-4F239855AE72}" type="presParOf" srcId="{0E050A74-E402-4ADA-9DD2-BEB2A74C1255}" destId="{58FB9E16-09C5-42D7-8AF4-FAE2B58909D5}" srcOrd="2" destOrd="0" presId="urn:microsoft.com/office/officeart/2005/8/layout/hierarchy3#1"/>
    <dgm:cxn modelId="{6A287DFD-2214-4469-BB68-B18A54A2E4D7}" type="presParOf" srcId="{0E050A74-E402-4ADA-9DD2-BEB2A74C1255}" destId="{274BE638-2070-4CC8-AEBB-8EF18AAD4A52}" srcOrd="3" destOrd="0" presId="urn:microsoft.com/office/officeart/2005/8/layout/hierarchy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C5A39A-6084-432F-9B3D-19EB6791B97B}" type="doc">
      <dgm:prSet loTypeId="urn:microsoft.com/office/officeart/2005/8/layout/vList4" loCatId="list" qsTypeId="urn:microsoft.com/office/officeart/2005/8/quickstyle/simple1#6" qsCatId="simple" csTypeId="urn:microsoft.com/office/officeart/2005/8/colors/accent1_2#6" csCatId="accent1" phldr="1"/>
      <dgm:spPr/>
      <dgm:t>
        <a:bodyPr/>
        <a:lstStyle/>
        <a:p>
          <a:endParaRPr lang="en-US"/>
        </a:p>
      </dgm:t>
    </dgm:pt>
    <dgm:pt modelId="{A3FFFD57-266B-4242-9B34-FC2683A2F212}">
      <dgm:prSet phldrT="[Text]" custT="1"/>
      <dgm:spPr/>
      <dgm:t>
        <a:bodyPr/>
        <a:lstStyle/>
        <a:p>
          <a:r>
            <a:rPr lang="en-US" sz="1800" b="1" dirty="0"/>
            <a:t>           CLINICAL PRESENTATION</a:t>
          </a:r>
        </a:p>
      </dgm:t>
    </dgm:pt>
    <dgm:pt modelId="{9465A7D1-F194-4683-A9E6-45DF3ED1B61A}" type="parTrans" cxnId="{E09F2725-1B0F-44CC-B2B9-AF3F6CFB4673}">
      <dgm:prSet/>
      <dgm:spPr/>
      <dgm:t>
        <a:bodyPr/>
        <a:lstStyle/>
        <a:p>
          <a:endParaRPr lang="en-US"/>
        </a:p>
      </dgm:t>
    </dgm:pt>
    <dgm:pt modelId="{1577F030-5666-4618-99C1-05CA99898C58}" type="sibTrans" cxnId="{E09F2725-1B0F-44CC-B2B9-AF3F6CFB4673}">
      <dgm:prSet/>
      <dgm:spPr/>
      <dgm:t>
        <a:bodyPr/>
        <a:lstStyle/>
        <a:p>
          <a:endParaRPr lang="en-US"/>
        </a:p>
      </dgm:t>
    </dgm:pt>
    <dgm:pt modelId="{AEB36223-134E-4047-A6AB-905FA9971091}">
      <dgm:prSet phldrT="[Text]" custT="1"/>
      <dgm:spPr/>
      <dgm:t>
        <a:bodyPr/>
        <a:lstStyle/>
        <a:p>
          <a:r>
            <a:rPr lang="en-US" sz="1800" dirty="0"/>
            <a:t>       ALVEOLAR RIDGE  MOBILE AND EXTREMELY RESILIENT</a:t>
          </a:r>
        </a:p>
      </dgm:t>
    </dgm:pt>
    <dgm:pt modelId="{EAAA82AD-D529-402D-B3B7-4BA862E9B9CA}" type="parTrans" cxnId="{C442E381-22CD-481B-8540-E1BBB5726253}">
      <dgm:prSet/>
      <dgm:spPr/>
      <dgm:t>
        <a:bodyPr/>
        <a:lstStyle/>
        <a:p>
          <a:endParaRPr lang="en-US"/>
        </a:p>
      </dgm:t>
    </dgm:pt>
    <dgm:pt modelId="{19CC1DDB-0127-410F-9D18-E29D347852B3}" type="sibTrans" cxnId="{C442E381-22CD-481B-8540-E1BBB5726253}">
      <dgm:prSet/>
      <dgm:spPr/>
      <dgm:t>
        <a:bodyPr/>
        <a:lstStyle/>
        <a:p>
          <a:endParaRPr lang="en-US"/>
        </a:p>
      </dgm:t>
    </dgm:pt>
    <dgm:pt modelId="{12D43C40-B6FD-4E19-87BA-3E1FD020AE83}">
      <dgm:prSet phldrT="[Text]" custT="1"/>
      <dgm:spPr/>
      <dgm:t>
        <a:bodyPr/>
        <a:lstStyle/>
        <a:p>
          <a:r>
            <a:rPr lang="en-US" sz="1800" dirty="0"/>
            <a:t>       SEEN IN ANTERIOR PART OF MAXILLA OPPOSING NATURAL</a:t>
          </a:r>
        </a:p>
      </dgm:t>
    </dgm:pt>
    <dgm:pt modelId="{79EFFC9C-7D04-4222-A37B-5494BAE2A761}" type="parTrans" cxnId="{7F842E89-56C4-4334-B8D1-E616E9AD4A83}">
      <dgm:prSet/>
      <dgm:spPr/>
      <dgm:t>
        <a:bodyPr/>
        <a:lstStyle/>
        <a:p>
          <a:endParaRPr lang="en-US"/>
        </a:p>
      </dgm:t>
    </dgm:pt>
    <dgm:pt modelId="{5697480E-9DFA-4F63-9052-BE02C2FD64F0}" type="sibTrans" cxnId="{7F842E89-56C4-4334-B8D1-E616E9AD4A83}">
      <dgm:prSet/>
      <dgm:spPr/>
      <dgm:t>
        <a:bodyPr/>
        <a:lstStyle/>
        <a:p>
          <a:endParaRPr lang="en-US"/>
        </a:p>
      </dgm:t>
    </dgm:pt>
    <dgm:pt modelId="{9CFDAB54-14FE-4B54-8406-1E8C97C330E1}">
      <dgm:prSet phldrT="[Text]" custT="1"/>
      <dgm:spPr/>
      <dgm:t>
        <a:bodyPr/>
        <a:lstStyle/>
        <a:p>
          <a:r>
            <a:rPr lang="en-US" sz="1800" b="1" dirty="0"/>
            <a:t>HISTOPATHOLOGY</a:t>
          </a:r>
        </a:p>
      </dgm:t>
    </dgm:pt>
    <dgm:pt modelId="{42FBA23C-8C33-4968-9A13-4A79E18C0B7A}" type="parTrans" cxnId="{50700F38-7888-45B3-9E05-2E89B2A7E845}">
      <dgm:prSet/>
      <dgm:spPr/>
      <dgm:t>
        <a:bodyPr/>
        <a:lstStyle/>
        <a:p>
          <a:endParaRPr lang="en-US"/>
        </a:p>
      </dgm:t>
    </dgm:pt>
    <dgm:pt modelId="{3851B54D-9AB9-4CD1-8169-2BFAB99FEC45}" type="sibTrans" cxnId="{50700F38-7888-45B3-9E05-2E89B2A7E845}">
      <dgm:prSet/>
      <dgm:spPr/>
      <dgm:t>
        <a:bodyPr/>
        <a:lstStyle/>
        <a:p>
          <a:endParaRPr lang="en-US"/>
        </a:p>
      </dgm:t>
    </dgm:pt>
    <dgm:pt modelId="{0A8191F7-E9EF-4734-99A1-5C75AB64D516}">
      <dgm:prSet phldrT="[Text]" custT="1"/>
      <dgm:spPr/>
      <dgm:t>
        <a:bodyPr/>
        <a:lstStyle/>
        <a:p>
          <a:r>
            <a:rPr lang="en-US" sz="1800" dirty="0"/>
            <a:t>MARKED FIBROSIS ,INFLAMMATION AND RESORPTION OF THE UNDERLYING BONE</a:t>
          </a:r>
        </a:p>
      </dgm:t>
    </dgm:pt>
    <dgm:pt modelId="{6997CD81-1CA2-484C-904E-1CFF202E0070}" type="parTrans" cxnId="{27215E49-2816-4D95-AE36-C4D07A0E5A1B}">
      <dgm:prSet/>
      <dgm:spPr/>
      <dgm:t>
        <a:bodyPr/>
        <a:lstStyle/>
        <a:p>
          <a:endParaRPr lang="en-US"/>
        </a:p>
      </dgm:t>
    </dgm:pt>
    <dgm:pt modelId="{893D59F5-A963-41EB-872E-7B661E74A0E6}" type="sibTrans" cxnId="{27215E49-2816-4D95-AE36-C4D07A0E5A1B}">
      <dgm:prSet/>
      <dgm:spPr/>
      <dgm:t>
        <a:bodyPr/>
        <a:lstStyle/>
        <a:p>
          <a:endParaRPr lang="en-US"/>
        </a:p>
      </dgm:t>
    </dgm:pt>
    <dgm:pt modelId="{FF74B0CE-618F-40F7-AF4C-BEC7A1C943B6}">
      <dgm:prSet phldrT="[Text]" custT="1"/>
      <dgm:spPr/>
      <dgm:t>
        <a:bodyPr/>
        <a:lstStyle/>
        <a:p>
          <a:r>
            <a:rPr lang="en-US" sz="1800" b="1" dirty="0"/>
            <a:t>CAUSES</a:t>
          </a:r>
        </a:p>
      </dgm:t>
    </dgm:pt>
    <dgm:pt modelId="{16024A3D-5833-49D8-B967-12FF5C6BFE3F}" type="parTrans" cxnId="{67457C94-AFBA-4E73-9559-DD0ADA39987C}">
      <dgm:prSet/>
      <dgm:spPr/>
      <dgm:t>
        <a:bodyPr/>
        <a:lstStyle/>
        <a:p>
          <a:endParaRPr lang="en-US"/>
        </a:p>
      </dgm:t>
    </dgm:pt>
    <dgm:pt modelId="{BDBFA20F-7173-432C-9F13-FF05BF335E95}" type="sibTrans" cxnId="{67457C94-AFBA-4E73-9559-DD0ADA39987C}">
      <dgm:prSet/>
      <dgm:spPr/>
      <dgm:t>
        <a:bodyPr/>
        <a:lstStyle/>
        <a:p>
          <a:endParaRPr lang="en-US"/>
        </a:p>
      </dgm:t>
    </dgm:pt>
    <dgm:pt modelId="{406368BE-81A5-4253-81B6-FCC0C8BBB427}">
      <dgm:prSet phldrT="[Text]" custT="1"/>
      <dgm:spPr/>
      <dgm:t>
        <a:bodyPr/>
        <a:lstStyle/>
        <a:p>
          <a:r>
            <a:rPr lang="en-US" sz="1800" dirty="0"/>
            <a:t>UNSTABLE OCCLUSAL CONDITIONS</a:t>
          </a:r>
        </a:p>
      </dgm:t>
    </dgm:pt>
    <dgm:pt modelId="{59A72868-837F-4140-95F6-052A10A87D80}" type="parTrans" cxnId="{A35FD9E5-EE1B-417F-A62F-BAF128FEDBFF}">
      <dgm:prSet/>
      <dgm:spPr/>
      <dgm:t>
        <a:bodyPr/>
        <a:lstStyle/>
        <a:p>
          <a:endParaRPr lang="en-US"/>
        </a:p>
      </dgm:t>
    </dgm:pt>
    <dgm:pt modelId="{6E0A9D50-B706-440C-A1D1-99D2C209A641}" type="sibTrans" cxnId="{A35FD9E5-EE1B-417F-A62F-BAF128FEDBFF}">
      <dgm:prSet/>
      <dgm:spPr/>
      <dgm:t>
        <a:bodyPr/>
        <a:lstStyle/>
        <a:p>
          <a:endParaRPr lang="en-US"/>
        </a:p>
      </dgm:t>
    </dgm:pt>
    <dgm:pt modelId="{5BAAB9DD-9CAD-4EE7-BEA5-06CA7C6061DB}">
      <dgm:prSet phldrT="[Text]" custT="1"/>
      <dgm:spPr/>
      <dgm:t>
        <a:bodyPr/>
        <a:lstStyle/>
        <a:p>
          <a:r>
            <a:rPr lang="en-US" sz="1800" dirty="0"/>
            <a:t>EXCESSIVE LOAD ON RESIDUAL RIDGE</a:t>
          </a:r>
        </a:p>
      </dgm:t>
    </dgm:pt>
    <dgm:pt modelId="{1084B023-B3C8-4627-947C-D0C7D83A999A}" type="parTrans" cxnId="{73FB7517-0133-47F8-8AB7-5D71A0BD6A40}">
      <dgm:prSet/>
      <dgm:spPr/>
      <dgm:t>
        <a:bodyPr/>
        <a:lstStyle/>
        <a:p>
          <a:endParaRPr lang="en-US"/>
        </a:p>
      </dgm:t>
    </dgm:pt>
    <dgm:pt modelId="{056F6248-2429-4948-8BE6-044BE293CB08}" type="sibTrans" cxnId="{73FB7517-0133-47F8-8AB7-5D71A0BD6A40}">
      <dgm:prSet/>
      <dgm:spPr/>
      <dgm:t>
        <a:bodyPr/>
        <a:lstStyle/>
        <a:p>
          <a:endParaRPr lang="en-US"/>
        </a:p>
      </dgm:t>
    </dgm:pt>
    <dgm:pt modelId="{05F7878E-BC90-452C-9E18-2F24885A4297}">
      <dgm:prSet phldrT="[Text]" custT="1"/>
      <dgm:spPr/>
      <dgm:t>
        <a:bodyPr/>
        <a:lstStyle/>
        <a:p>
          <a:endParaRPr lang="en-US" sz="1800" dirty="0"/>
        </a:p>
      </dgm:t>
    </dgm:pt>
    <dgm:pt modelId="{9EADE9A2-8861-4763-BF3B-321C029B4BC8}" type="parTrans" cxnId="{2B1CF020-EB3F-4A94-9BFB-0BEE24574668}">
      <dgm:prSet/>
      <dgm:spPr/>
      <dgm:t>
        <a:bodyPr/>
        <a:lstStyle/>
        <a:p>
          <a:endParaRPr lang="en-US"/>
        </a:p>
      </dgm:t>
    </dgm:pt>
    <dgm:pt modelId="{B0B4BAF5-2717-4DAF-8FA3-542C06909CCA}" type="sibTrans" cxnId="{2B1CF020-EB3F-4A94-9BFB-0BEE24574668}">
      <dgm:prSet/>
      <dgm:spPr/>
      <dgm:t>
        <a:bodyPr/>
        <a:lstStyle/>
        <a:p>
          <a:endParaRPr lang="en-US"/>
        </a:p>
      </dgm:t>
    </dgm:pt>
    <dgm:pt modelId="{97E15D04-8158-465B-9E0C-FC535C05E5A8}">
      <dgm:prSet phldrT="[Text]" custT="1"/>
      <dgm:spPr/>
      <dgm:t>
        <a:bodyPr/>
        <a:lstStyle/>
        <a:p>
          <a:r>
            <a:rPr lang="en-US" sz="1800" dirty="0"/>
            <a:t> M                  MANDIBULAR TEETH</a:t>
          </a:r>
        </a:p>
      </dgm:t>
    </dgm:pt>
    <dgm:pt modelId="{6AEB41E2-4C84-4C1E-8725-F41673B73DDE}" type="parTrans" cxnId="{544FA039-F591-4CD9-AB1B-34DAAACC9D73}">
      <dgm:prSet/>
      <dgm:spPr/>
    </dgm:pt>
    <dgm:pt modelId="{2C7DEE67-BFD4-46EF-B4D6-9F381B2D4733}" type="sibTrans" cxnId="{544FA039-F591-4CD9-AB1B-34DAAACC9D73}">
      <dgm:prSet/>
      <dgm:spPr/>
    </dgm:pt>
    <dgm:pt modelId="{8C873DAD-2ED3-418B-B065-37E583E70663}" type="pres">
      <dgm:prSet presAssocID="{4EC5A39A-6084-432F-9B3D-19EB6791B97B}" presName="linear" presStyleCnt="0">
        <dgm:presLayoutVars>
          <dgm:dir/>
          <dgm:resizeHandles val="exact"/>
        </dgm:presLayoutVars>
      </dgm:prSet>
      <dgm:spPr/>
    </dgm:pt>
    <dgm:pt modelId="{CBC95FF0-1AF5-4B9A-A745-59C727D16753}" type="pres">
      <dgm:prSet presAssocID="{A3FFFD57-266B-4242-9B34-FC2683A2F212}" presName="comp" presStyleCnt="0"/>
      <dgm:spPr/>
    </dgm:pt>
    <dgm:pt modelId="{E094B3CE-A66E-4194-9608-3754FC5750B8}" type="pres">
      <dgm:prSet presAssocID="{A3FFFD57-266B-4242-9B34-FC2683A2F212}" presName="box" presStyleLbl="node1" presStyleIdx="0" presStyleCnt="3" custScaleY="260577"/>
      <dgm:spPr/>
    </dgm:pt>
    <dgm:pt modelId="{2579ADA7-63AD-44F5-96E1-E9A61EE8B621}" type="pres">
      <dgm:prSet presAssocID="{A3FFFD57-266B-4242-9B34-FC2683A2F212}" presName="img" presStyleLbl="fgImgPlace1" presStyleIdx="0" presStyleCnt="3" custScaleX="132075" custScaleY="273873" custLinFactNeighborX="6793"/>
      <dgm:spPr>
        <a:blipFill rotWithShape="0">
          <a:blip xmlns:r="http://schemas.openxmlformats.org/officeDocument/2006/relationships" r:embed="rId1"/>
          <a:stretch>
            <a:fillRect/>
          </a:stretch>
        </a:blipFill>
      </dgm:spPr>
    </dgm:pt>
    <dgm:pt modelId="{89DD33F1-E5F3-492D-9B5E-0873B103B672}" type="pres">
      <dgm:prSet presAssocID="{A3FFFD57-266B-4242-9B34-FC2683A2F212}" presName="text" presStyleLbl="node1" presStyleIdx="0" presStyleCnt="3">
        <dgm:presLayoutVars>
          <dgm:bulletEnabled val="1"/>
        </dgm:presLayoutVars>
      </dgm:prSet>
      <dgm:spPr/>
    </dgm:pt>
    <dgm:pt modelId="{580D0C02-63E2-433B-A9EF-5F5190360614}" type="pres">
      <dgm:prSet presAssocID="{1577F030-5666-4618-99C1-05CA99898C58}" presName="spacer" presStyleCnt="0"/>
      <dgm:spPr/>
    </dgm:pt>
    <dgm:pt modelId="{2928AAE8-CE7C-40C5-BC16-56CCE42DF0D7}" type="pres">
      <dgm:prSet presAssocID="{9CFDAB54-14FE-4B54-8406-1E8C97C330E1}" presName="comp" presStyleCnt="0"/>
      <dgm:spPr/>
    </dgm:pt>
    <dgm:pt modelId="{3A7AADE1-1A8E-4230-904C-08F5BBDE53B1}" type="pres">
      <dgm:prSet presAssocID="{9CFDAB54-14FE-4B54-8406-1E8C97C330E1}" presName="box" presStyleLbl="node1" presStyleIdx="1" presStyleCnt="3" custScaleY="256819" custLinFactNeighborY="-210"/>
      <dgm:spPr/>
    </dgm:pt>
    <dgm:pt modelId="{BECDFC41-DD84-40B8-A45F-6DE6AA5CD86D}" type="pres">
      <dgm:prSet presAssocID="{9CFDAB54-14FE-4B54-8406-1E8C97C330E1}" presName="img" presStyleLbl="fgImgPlace1" presStyleIdx="1" presStyleCnt="3" custFlipVert="0" custFlipHor="0" custScaleX="14093" custScaleY="133331" custLinFactY="200000" custLinFactNeighborX="-92796" custLinFactNeighborY="211708"/>
      <dgm:spPr>
        <a:blipFill rotWithShape="0">
          <a:blip xmlns:r="http://schemas.openxmlformats.org/officeDocument/2006/relationships" r:embed="rId2"/>
          <a:stretch>
            <a:fillRect/>
          </a:stretch>
        </a:blipFill>
      </dgm:spPr>
    </dgm:pt>
    <dgm:pt modelId="{8A16B37C-FF6E-4255-AE7F-AC3DA8D3A86A}" type="pres">
      <dgm:prSet presAssocID="{9CFDAB54-14FE-4B54-8406-1E8C97C330E1}" presName="text" presStyleLbl="node1" presStyleIdx="1" presStyleCnt="3">
        <dgm:presLayoutVars>
          <dgm:bulletEnabled val="1"/>
        </dgm:presLayoutVars>
      </dgm:prSet>
      <dgm:spPr/>
    </dgm:pt>
    <dgm:pt modelId="{D13F2D7A-2EE9-4993-9533-D56703B3246D}" type="pres">
      <dgm:prSet presAssocID="{3851B54D-9AB9-4CD1-8169-2BFAB99FEC45}" presName="spacer" presStyleCnt="0"/>
      <dgm:spPr/>
    </dgm:pt>
    <dgm:pt modelId="{51E03FCF-B9D8-4AA9-93C3-9BB973BB46CB}" type="pres">
      <dgm:prSet presAssocID="{FF74B0CE-618F-40F7-AF4C-BEC7A1C943B6}" presName="comp" presStyleCnt="0"/>
      <dgm:spPr/>
    </dgm:pt>
    <dgm:pt modelId="{BEBCE562-E5EC-481A-A4B7-17051873617B}" type="pres">
      <dgm:prSet presAssocID="{FF74B0CE-618F-40F7-AF4C-BEC7A1C943B6}" presName="box" presStyleLbl="node1" presStyleIdx="2" presStyleCnt="3" custScaleY="280552" custLinFactNeighborX="-893" custLinFactNeighborY="-11927"/>
      <dgm:spPr/>
    </dgm:pt>
    <dgm:pt modelId="{E4D7807E-55E3-436D-8453-BFF44599E075}" type="pres">
      <dgm:prSet presAssocID="{FF74B0CE-618F-40F7-AF4C-BEC7A1C943B6}" presName="img" presStyleLbl="fgImgPlace1" presStyleIdx="2" presStyleCnt="3" custScaleY="350605" custLinFactNeighborX="1059" custLinFactNeighborY="10492"/>
      <dgm:spPr>
        <a:blipFill rotWithShape="0">
          <a:blip xmlns:r="http://schemas.openxmlformats.org/officeDocument/2006/relationships" r:embed="rId3"/>
          <a:stretch>
            <a:fillRect/>
          </a:stretch>
        </a:blipFill>
      </dgm:spPr>
    </dgm:pt>
    <dgm:pt modelId="{89ADFDF5-6730-4929-AF84-58F407FA53EE}" type="pres">
      <dgm:prSet presAssocID="{FF74B0CE-618F-40F7-AF4C-BEC7A1C943B6}" presName="text" presStyleLbl="node1" presStyleIdx="2" presStyleCnt="3">
        <dgm:presLayoutVars>
          <dgm:bulletEnabled val="1"/>
        </dgm:presLayoutVars>
      </dgm:prSet>
      <dgm:spPr/>
    </dgm:pt>
  </dgm:ptLst>
  <dgm:cxnLst>
    <dgm:cxn modelId="{881C8A06-2B47-405F-BB20-3B34E7B42BB4}" type="presOf" srcId="{12D43C40-B6FD-4E19-87BA-3E1FD020AE83}" destId="{89DD33F1-E5F3-492D-9B5E-0873B103B672}" srcOrd="1" destOrd="2" presId="urn:microsoft.com/office/officeart/2005/8/layout/vList4"/>
    <dgm:cxn modelId="{70DB0A07-93E6-4220-8418-0919DD112D00}" type="presOf" srcId="{97E15D04-8158-465B-9E0C-FC535C05E5A8}" destId="{89DD33F1-E5F3-492D-9B5E-0873B103B672}" srcOrd="1" destOrd="3" presId="urn:microsoft.com/office/officeart/2005/8/layout/vList4"/>
    <dgm:cxn modelId="{8DA77F0D-D501-4826-9C1D-83D2697175A8}" type="presOf" srcId="{AEB36223-134E-4047-A6AB-905FA9971091}" destId="{89DD33F1-E5F3-492D-9B5E-0873B103B672}" srcOrd="1" destOrd="1" presId="urn:microsoft.com/office/officeart/2005/8/layout/vList4"/>
    <dgm:cxn modelId="{DACDB10E-ECCE-47B5-A079-8437CB28A535}" type="presOf" srcId="{406368BE-81A5-4253-81B6-FCC0C8BBB427}" destId="{89ADFDF5-6730-4929-AF84-58F407FA53EE}" srcOrd="1" destOrd="1" presId="urn:microsoft.com/office/officeart/2005/8/layout/vList4"/>
    <dgm:cxn modelId="{FE524510-53B0-49A0-9AF3-DBBAEA2C883F}" type="presOf" srcId="{05F7878E-BC90-452C-9E18-2F24885A4297}" destId="{BEBCE562-E5EC-481A-A4B7-17051873617B}" srcOrd="0" destOrd="2" presId="urn:microsoft.com/office/officeart/2005/8/layout/vList4"/>
    <dgm:cxn modelId="{73FB7517-0133-47F8-8AB7-5D71A0BD6A40}" srcId="{FF74B0CE-618F-40F7-AF4C-BEC7A1C943B6}" destId="{5BAAB9DD-9CAD-4EE7-BEA5-06CA7C6061DB}" srcOrd="2" destOrd="0" parTransId="{1084B023-B3C8-4627-947C-D0C7D83A999A}" sibTransId="{056F6248-2429-4948-8BE6-044BE293CB08}"/>
    <dgm:cxn modelId="{7E60D118-0991-47E8-8544-33B6F2B8DDB2}" type="presOf" srcId="{97E15D04-8158-465B-9E0C-FC535C05E5A8}" destId="{E094B3CE-A66E-4194-9608-3754FC5750B8}" srcOrd="0" destOrd="3" presId="urn:microsoft.com/office/officeart/2005/8/layout/vList4"/>
    <dgm:cxn modelId="{2B1CF020-EB3F-4A94-9BFB-0BEE24574668}" srcId="{FF74B0CE-618F-40F7-AF4C-BEC7A1C943B6}" destId="{05F7878E-BC90-452C-9E18-2F24885A4297}" srcOrd="1" destOrd="0" parTransId="{9EADE9A2-8861-4763-BF3B-321C029B4BC8}" sibTransId="{B0B4BAF5-2717-4DAF-8FA3-542C06909CCA}"/>
    <dgm:cxn modelId="{E09F2725-1B0F-44CC-B2B9-AF3F6CFB4673}" srcId="{4EC5A39A-6084-432F-9B3D-19EB6791B97B}" destId="{A3FFFD57-266B-4242-9B34-FC2683A2F212}" srcOrd="0" destOrd="0" parTransId="{9465A7D1-F194-4683-A9E6-45DF3ED1B61A}" sibTransId="{1577F030-5666-4618-99C1-05CA99898C58}"/>
    <dgm:cxn modelId="{50700F38-7888-45B3-9E05-2E89B2A7E845}" srcId="{4EC5A39A-6084-432F-9B3D-19EB6791B97B}" destId="{9CFDAB54-14FE-4B54-8406-1E8C97C330E1}" srcOrd="1" destOrd="0" parTransId="{42FBA23C-8C33-4968-9A13-4A79E18C0B7A}" sibTransId="{3851B54D-9AB9-4CD1-8169-2BFAB99FEC45}"/>
    <dgm:cxn modelId="{544FA039-F591-4CD9-AB1B-34DAAACC9D73}" srcId="{A3FFFD57-266B-4242-9B34-FC2683A2F212}" destId="{97E15D04-8158-465B-9E0C-FC535C05E5A8}" srcOrd="2" destOrd="0" parTransId="{6AEB41E2-4C84-4C1E-8725-F41673B73DDE}" sibTransId="{2C7DEE67-BFD4-46EF-B4D6-9F381B2D4733}"/>
    <dgm:cxn modelId="{27215E49-2816-4D95-AE36-C4D07A0E5A1B}" srcId="{9CFDAB54-14FE-4B54-8406-1E8C97C330E1}" destId="{0A8191F7-E9EF-4734-99A1-5C75AB64D516}" srcOrd="0" destOrd="0" parTransId="{6997CD81-1CA2-484C-904E-1CFF202E0070}" sibTransId="{893D59F5-A963-41EB-872E-7B661E74A0E6}"/>
    <dgm:cxn modelId="{730A284C-8E2A-4B22-A95C-B565489F5485}" type="presOf" srcId="{0A8191F7-E9EF-4734-99A1-5C75AB64D516}" destId="{3A7AADE1-1A8E-4230-904C-08F5BBDE53B1}" srcOrd="0" destOrd="1" presId="urn:microsoft.com/office/officeart/2005/8/layout/vList4"/>
    <dgm:cxn modelId="{102BC37D-CD68-42AE-AA94-B5E3DF327EEE}" type="presOf" srcId="{A3FFFD57-266B-4242-9B34-FC2683A2F212}" destId="{E094B3CE-A66E-4194-9608-3754FC5750B8}" srcOrd="0" destOrd="0" presId="urn:microsoft.com/office/officeart/2005/8/layout/vList4"/>
    <dgm:cxn modelId="{C442E381-22CD-481B-8540-E1BBB5726253}" srcId="{A3FFFD57-266B-4242-9B34-FC2683A2F212}" destId="{AEB36223-134E-4047-A6AB-905FA9971091}" srcOrd="0" destOrd="0" parTransId="{EAAA82AD-D529-402D-B3B7-4BA862E9B9CA}" sibTransId="{19CC1DDB-0127-410F-9D18-E29D347852B3}"/>
    <dgm:cxn modelId="{FF2EE285-B683-4EA1-8F90-22172BD731DD}" type="presOf" srcId="{4EC5A39A-6084-432F-9B3D-19EB6791B97B}" destId="{8C873DAD-2ED3-418B-B065-37E583E70663}" srcOrd="0" destOrd="0" presId="urn:microsoft.com/office/officeart/2005/8/layout/vList4"/>
    <dgm:cxn modelId="{7F842E89-56C4-4334-B8D1-E616E9AD4A83}" srcId="{A3FFFD57-266B-4242-9B34-FC2683A2F212}" destId="{12D43C40-B6FD-4E19-87BA-3E1FD020AE83}" srcOrd="1" destOrd="0" parTransId="{79EFFC9C-7D04-4222-A37B-5494BAE2A761}" sibTransId="{5697480E-9DFA-4F63-9052-BE02C2FD64F0}"/>
    <dgm:cxn modelId="{67457C94-AFBA-4E73-9559-DD0ADA39987C}" srcId="{4EC5A39A-6084-432F-9B3D-19EB6791B97B}" destId="{FF74B0CE-618F-40F7-AF4C-BEC7A1C943B6}" srcOrd="2" destOrd="0" parTransId="{16024A3D-5833-49D8-B967-12FF5C6BFE3F}" sibTransId="{BDBFA20F-7173-432C-9F13-FF05BF335E95}"/>
    <dgm:cxn modelId="{54364AA6-5F72-4662-B6A7-D336F3696FE6}" type="presOf" srcId="{5BAAB9DD-9CAD-4EE7-BEA5-06CA7C6061DB}" destId="{89ADFDF5-6730-4929-AF84-58F407FA53EE}" srcOrd="1" destOrd="3" presId="urn:microsoft.com/office/officeart/2005/8/layout/vList4"/>
    <dgm:cxn modelId="{F3EAD6B3-D765-42A8-A1C1-9CED42ADF5C8}" type="presOf" srcId="{9CFDAB54-14FE-4B54-8406-1E8C97C330E1}" destId="{3A7AADE1-1A8E-4230-904C-08F5BBDE53B1}" srcOrd="0" destOrd="0" presId="urn:microsoft.com/office/officeart/2005/8/layout/vList4"/>
    <dgm:cxn modelId="{33A296C5-F132-4053-A887-A0742FA95D29}" type="presOf" srcId="{AEB36223-134E-4047-A6AB-905FA9971091}" destId="{E094B3CE-A66E-4194-9608-3754FC5750B8}" srcOrd="0" destOrd="1" presId="urn:microsoft.com/office/officeart/2005/8/layout/vList4"/>
    <dgm:cxn modelId="{95D303C8-AD7E-4376-9AB7-B2634EE25CC4}" type="presOf" srcId="{FF74B0CE-618F-40F7-AF4C-BEC7A1C943B6}" destId="{89ADFDF5-6730-4929-AF84-58F407FA53EE}" srcOrd="1" destOrd="0" presId="urn:microsoft.com/office/officeart/2005/8/layout/vList4"/>
    <dgm:cxn modelId="{BC1511CA-DFD5-4B5D-8CA5-9999256CC466}" type="presOf" srcId="{05F7878E-BC90-452C-9E18-2F24885A4297}" destId="{89ADFDF5-6730-4929-AF84-58F407FA53EE}" srcOrd="1" destOrd="2" presId="urn:microsoft.com/office/officeart/2005/8/layout/vList4"/>
    <dgm:cxn modelId="{4C24BDCE-7BF2-4910-86C6-93951A3606E0}" type="presOf" srcId="{5BAAB9DD-9CAD-4EE7-BEA5-06CA7C6061DB}" destId="{BEBCE562-E5EC-481A-A4B7-17051873617B}" srcOrd="0" destOrd="3" presId="urn:microsoft.com/office/officeart/2005/8/layout/vList4"/>
    <dgm:cxn modelId="{DC4CE7CE-40C0-4267-9A02-2ACBF9AA0DC6}" type="presOf" srcId="{12D43C40-B6FD-4E19-87BA-3E1FD020AE83}" destId="{E094B3CE-A66E-4194-9608-3754FC5750B8}" srcOrd="0" destOrd="2" presId="urn:microsoft.com/office/officeart/2005/8/layout/vList4"/>
    <dgm:cxn modelId="{49EFFFD0-B0CA-4BDC-9EEB-22CF6A484CFC}" type="presOf" srcId="{FF74B0CE-618F-40F7-AF4C-BEC7A1C943B6}" destId="{BEBCE562-E5EC-481A-A4B7-17051873617B}" srcOrd="0" destOrd="0" presId="urn:microsoft.com/office/officeart/2005/8/layout/vList4"/>
    <dgm:cxn modelId="{091780D1-5973-4218-A9DF-8C18C939F655}" type="presOf" srcId="{A3FFFD57-266B-4242-9B34-FC2683A2F212}" destId="{89DD33F1-E5F3-492D-9B5E-0873B103B672}" srcOrd="1" destOrd="0" presId="urn:microsoft.com/office/officeart/2005/8/layout/vList4"/>
    <dgm:cxn modelId="{ECC786D8-C640-40DC-8FA5-415A444FBD2C}" type="presOf" srcId="{0A8191F7-E9EF-4734-99A1-5C75AB64D516}" destId="{8A16B37C-FF6E-4255-AE7F-AC3DA8D3A86A}" srcOrd="1" destOrd="1" presId="urn:microsoft.com/office/officeart/2005/8/layout/vList4"/>
    <dgm:cxn modelId="{5DA29AE0-C2B7-4C3B-9378-194D1B9093F0}" type="presOf" srcId="{9CFDAB54-14FE-4B54-8406-1E8C97C330E1}" destId="{8A16B37C-FF6E-4255-AE7F-AC3DA8D3A86A}" srcOrd="1" destOrd="0" presId="urn:microsoft.com/office/officeart/2005/8/layout/vList4"/>
    <dgm:cxn modelId="{A35FD9E5-EE1B-417F-A62F-BAF128FEDBFF}" srcId="{FF74B0CE-618F-40F7-AF4C-BEC7A1C943B6}" destId="{406368BE-81A5-4253-81B6-FCC0C8BBB427}" srcOrd="0" destOrd="0" parTransId="{59A72868-837F-4140-95F6-052A10A87D80}" sibTransId="{6E0A9D50-B706-440C-A1D1-99D2C209A641}"/>
    <dgm:cxn modelId="{6815C2E7-9295-46C5-8524-0951FD4D43E7}" type="presOf" srcId="{406368BE-81A5-4253-81B6-FCC0C8BBB427}" destId="{BEBCE562-E5EC-481A-A4B7-17051873617B}" srcOrd="0" destOrd="1" presId="urn:microsoft.com/office/officeart/2005/8/layout/vList4"/>
    <dgm:cxn modelId="{669EE4AF-B3CF-4B94-96AB-77CAA4802977}" type="presParOf" srcId="{8C873DAD-2ED3-418B-B065-37E583E70663}" destId="{CBC95FF0-1AF5-4B9A-A745-59C727D16753}" srcOrd="0" destOrd="0" presId="urn:microsoft.com/office/officeart/2005/8/layout/vList4"/>
    <dgm:cxn modelId="{193797E3-D5A4-43C0-B1FE-40BD603A74B2}" type="presParOf" srcId="{CBC95FF0-1AF5-4B9A-A745-59C727D16753}" destId="{E094B3CE-A66E-4194-9608-3754FC5750B8}" srcOrd="0" destOrd="0" presId="urn:microsoft.com/office/officeart/2005/8/layout/vList4"/>
    <dgm:cxn modelId="{06E07BBC-3E3A-460B-9033-EF691121251E}" type="presParOf" srcId="{CBC95FF0-1AF5-4B9A-A745-59C727D16753}" destId="{2579ADA7-63AD-44F5-96E1-E9A61EE8B621}" srcOrd="1" destOrd="0" presId="urn:microsoft.com/office/officeart/2005/8/layout/vList4"/>
    <dgm:cxn modelId="{6431CCDD-345D-4BA1-9E6E-A783CABD1C1D}" type="presParOf" srcId="{CBC95FF0-1AF5-4B9A-A745-59C727D16753}" destId="{89DD33F1-E5F3-492D-9B5E-0873B103B672}" srcOrd="2" destOrd="0" presId="urn:microsoft.com/office/officeart/2005/8/layout/vList4"/>
    <dgm:cxn modelId="{AF3C6688-4D7A-4FA0-B53F-A8F24118710F}" type="presParOf" srcId="{8C873DAD-2ED3-418B-B065-37E583E70663}" destId="{580D0C02-63E2-433B-A9EF-5F5190360614}" srcOrd="1" destOrd="0" presId="urn:microsoft.com/office/officeart/2005/8/layout/vList4"/>
    <dgm:cxn modelId="{6DC49A57-0F3D-4E48-B858-1D470772976D}" type="presParOf" srcId="{8C873DAD-2ED3-418B-B065-37E583E70663}" destId="{2928AAE8-CE7C-40C5-BC16-56CCE42DF0D7}" srcOrd="2" destOrd="0" presId="urn:microsoft.com/office/officeart/2005/8/layout/vList4"/>
    <dgm:cxn modelId="{E033FE36-1533-4F08-ACDF-A2FD6ACE4DFD}" type="presParOf" srcId="{2928AAE8-CE7C-40C5-BC16-56CCE42DF0D7}" destId="{3A7AADE1-1A8E-4230-904C-08F5BBDE53B1}" srcOrd="0" destOrd="0" presId="urn:microsoft.com/office/officeart/2005/8/layout/vList4"/>
    <dgm:cxn modelId="{25B7069A-23BC-4039-B91C-B0308F433F19}" type="presParOf" srcId="{2928AAE8-CE7C-40C5-BC16-56CCE42DF0D7}" destId="{BECDFC41-DD84-40B8-A45F-6DE6AA5CD86D}" srcOrd="1" destOrd="0" presId="urn:microsoft.com/office/officeart/2005/8/layout/vList4"/>
    <dgm:cxn modelId="{1D0D1463-E7E5-4580-B6A1-286CA9CB6EE7}" type="presParOf" srcId="{2928AAE8-CE7C-40C5-BC16-56CCE42DF0D7}" destId="{8A16B37C-FF6E-4255-AE7F-AC3DA8D3A86A}" srcOrd="2" destOrd="0" presId="urn:microsoft.com/office/officeart/2005/8/layout/vList4"/>
    <dgm:cxn modelId="{597330E9-9A9C-4CE1-9088-4A98A9D69EB6}" type="presParOf" srcId="{8C873DAD-2ED3-418B-B065-37E583E70663}" destId="{D13F2D7A-2EE9-4993-9533-D56703B3246D}" srcOrd="3" destOrd="0" presId="urn:microsoft.com/office/officeart/2005/8/layout/vList4"/>
    <dgm:cxn modelId="{C65CD274-94EA-4C72-8A47-55D90935BC5E}" type="presParOf" srcId="{8C873DAD-2ED3-418B-B065-37E583E70663}" destId="{51E03FCF-B9D8-4AA9-93C3-9BB973BB46CB}" srcOrd="4" destOrd="0" presId="urn:microsoft.com/office/officeart/2005/8/layout/vList4"/>
    <dgm:cxn modelId="{748CDE23-FAA0-4813-AF36-8E237435C6EB}" type="presParOf" srcId="{51E03FCF-B9D8-4AA9-93C3-9BB973BB46CB}" destId="{BEBCE562-E5EC-481A-A4B7-17051873617B}" srcOrd="0" destOrd="0" presId="urn:microsoft.com/office/officeart/2005/8/layout/vList4"/>
    <dgm:cxn modelId="{849C7F61-1DEB-414F-A1A0-D5AE6D44152D}" type="presParOf" srcId="{51E03FCF-B9D8-4AA9-93C3-9BB973BB46CB}" destId="{E4D7807E-55E3-436D-8453-BFF44599E075}" srcOrd="1" destOrd="0" presId="urn:microsoft.com/office/officeart/2005/8/layout/vList4"/>
    <dgm:cxn modelId="{5C05328A-0FA6-4754-9FDF-D2A6FB19A688}" type="presParOf" srcId="{51E03FCF-B9D8-4AA9-93C3-9BB973BB46CB}" destId="{89ADFDF5-6730-4929-AF84-58F407FA53E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211F81-D14D-4B4C-92C4-82243F15B4F6}" type="doc">
      <dgm:prSet loTypeId="urn:microsoft.com/office/officeart/2005/8/layout/vList4" loCatId="list" qsTypeId="urn:microsoft.com/office/officeart/2005/8/quickstyle/simple1#7" qsCatId="simple" csTypeId="urn:microsoft.com/office/officeart/2005/8/colors/accent1_2#7" csCatId="accent1" phldr="1"/>
      <dgm:spPr/>
      <dgm:t>
        <a:bodyPr/>
        <a:lstStyle/>
        <a:p>
          <a:endParaRPr lang="en-US"/>
        </a:p>
      </dgm:t>
    </dgm:pt>
    <dgm:pt modelId="{E0649725-2AD3-46FF-951D-55A09E208732}">
      <dgm:prSet phldrT="[Text]" custT="1"/>
      <dgm:spPr/>
      <dgm:t>
        <a:bodyPr/>
        <a:lstStyle/>
        <a:p>
          <a:r>
            <a:rPr lang="en-US" sz="1600" b="1" dirty="0"/>
            <a:t>PROBLEMS AND SUGGESTED SOLUTIONS</a:t>
          </a:r>
        </a:p>
      </dgm:t>
    </dgm:pt>
    <dgm:pt modelId="{5EB163FB-4B82-46C0-A080-A11AAFA3AA6B}" type="parTrans" cxnId="{B5C12FE3-F891-4B2B-9BC6-447693D06E7A}">
      <dgm:prSet/>
      <dgm:spPr/>
      <dgm:t>
        <a:bodyPr/>
        <a:lstStyle/>
        <a:p>
          <a:endParaRPr lang="en-US"/>
        </a:p>
      </dgm:t>
    </dgm:pt>
    <dgm:pt modelId="{4AD2B470-19A4-4B9D-A6E1-D72770E15F14}" type="sibTrans" cxnId="{B5C12FE3-F891-4B2B-9BC6-447693D06E7A}">
      <dgm:prSet/>
      <dgm:spPr/>
      <dgm:t>
        <a:bodyPr/>
        <a:lstStyle/>
        <a:p>
          <a:endParaRPr lang="en-US"/>
        </a:p>
      </dgm:t>
    </dgm:pt>
    <dgm:pt modelId="{6411BE47-4CE6-4197-B560-BF34F8AD86CD}">
      <dgm:prSet phldrT="[Text]" custT="1"/>
      <dgm:spPr/>
      <dgm:t>
        <a:bodyPr/>
        <a:lstStyle/>
        <a:p>
          <a:r>
            <a:rPr lang="en-US" sz="1600" dirty="0"/>
            <a:t>PROVIDES   SUPPORT FOR DENTURE</a:t>
          </a:r>
        </a:p>
      </dgm:t>
    </dgm:pt>
    <dgm:pt modelId="{9555CC6A-E497-49DD-BB02-508475725402}" type="parTrans" cxnId="{B021980F-0551-4578-B12D-FC94F6160365}">
      <dgm:prSet/>
      <dgm:spPr/>
      <dgm:t>
        <a:bodyPr/>
        <a:lstStyle/>
        <a:p>
          <a:endParaRPr lang="en-US"/>
        </a:p>
      </dgm:t>
    </dgm:pt>
    <dgm:pt modelId="{D166AC5A-79CA-4F3C-8AC4-BBC4918C06AC}" type="sibTrans" cxnId="{B021980F-0551-4578-B12D-FC94F6160365}">
      <dgm:prSet/>
      <dgm:spPr/>
      <dgm:t>
        <a:bodyPr/>
        <a:lstStyle/>
        <a:p>
          <a:endParaRPr lang="en-US"/>
        </a:p>
      </dgm:t>
    </dgm:pt>
    <dgm:pt modelId="{263B461B-94ED-4FE2-905E-0014C15E1A96}">
      <dgm:prSet phldrT="[Text]" custT="1"/>
      <dgm:spPr/>
      <dgm:t>
        <a:bodyPr/>
        <a:lstStyle/>
        <a:p>
          <a:r>
            <a:rPr lang="en-US" sz="1600" dirty="0"/>
            <a:t>REMOVED SURGICALLY TO IMPROVE STABILITY</a:t>
          </a:r>
        </a:p>
      </dgm:t>
    </dgm:pt>
    <dgm:pt modelId="{23CE4EDA-FE38-40F2-9514-B71A36E0B43C}" type="parTrans" cxnId="{3B1446F2-2252-475D-B6F4-13AFF1BDC87B}">
      <dgm:prSet/>
      <dgm:spPr/>
      <dgm:t>
        <a:bodyPr/>
        <a:lstStyle/>
        <a:p>
          <a:endParaRPr lang="en-US"/>
        </a:p>
      </dgm:t>
    </dgm:pt>
    <dgm:pt modelId="{5C5477BB-4A0A-4B39-8DF8-CB54B1EBC851}" type="sibTrans" cxnId="{3B1446F2-2252-475D-B6F4-13AFF1BDC87B}">
      <dgm:prSet/>
      <dgm:spPr/>
      <dgm:t>
        <a:bodyPr/>
        <a:lstStyle/>
        <a:p>
          <a:endParaRPr lang="en-US"/>
        </a:p>
      </dgm:t>
    </dgm:pt>
    <dgm:pt modelId="{BC7E16CD-25E3-4A55-8CC2-E097F2502BA4}" type="pres">
      <dgm:prSet presAssocID="{6C211F81-D14D-4B4C-92C4-82243F15B4F6}" presName="linear" presStyleCnt="0">
        <dgm:presLayoutVars>
          <dgm:dir/>
          <dgm:resizeHandles val="exact"/>
        </dgm:presLayoutVars>
      </dgm:prSet>
      <dgm:spPr/>
    </dgm:pt>
    <dgm:pt modelId="{CE5F52AF-C714-4776-9DED-85491F66B7F5}" type="pres">
      <dgm:prSet presAssocID="{E0649725-2AD3-46FF-951D-55A09E208732}" presName="comp" presStyleCnt="0"/>
      <dgm:spPr/>
    </dgm:pt>
    <dgm:pt modelId="{A08D5677-D44D-4774-A833-53536FA50240}" type="pres">
      <dgm:prSet presAssocID="{E0649725-2AD3-46FF-951D-55A09E208732}" presName="box" presStyleLbl="node1" presStyleIdx="0" presStyleCnt="1" custScaleY="71429" custLinFactNeighborX="-925" custLinFactNeighborY="57143"/>
      <dgm:spPr/>
    </dgm:pt>
    <dgm:pt modelId="{F3E773A9-2AB3-45F4-88AE-E4ED02BC4637}" type="pres">
      <dgm:prSet presAssocID="{E0649725-2AD3-46FF-951D-55A09E208732}" presName="img" presStyleLbl="fgImgPlace1" presStyleIdx="0" presStyleCnt="1"/>
      <dgm:spPr/>
    </dgm:pt>
    <dgm:pt modelId="{8518398D-44F4-40BB-825E-4244C769F399}" type="pres">
      <dgm:prSet presAssocID="{E0649725-2AD3-46FF-951D-55A09E208732}" presName="text" presStyleLbl="node1" presStyleIdx="0" presStyleCnt="1">
        <dgm:presLayoutVars>
          <dgm:bulletEnabled val="1"/>
        </dgm:presLayoutVars>
      </dgm:prSet>
      <dgm:spPr/>
    </dgm:pt>
  </dgm:ptLst>
  <dgm:cxnLst>
    <dgm:cxn modelId="{B021980F-0551-4578-B12D-FC94F6160365}" srcId="{E0649725-2AD3-46FF-951D-55A09E208732}" destId="{6411BE47-4CE6-4197-B560-BF34F8AD86CD}" srcOrd="0" destOrd="0" parTransId="{9555CC6A-E497-49DD-BB02-508475725402}" sibTransId="{D166AC5A-79CA-4F3C-8AC4-BBC4918C06AC}"/>
    <dgm:cxn modelId="{24B41345-B961-4B91-B48A-85DA69BE403B}" type="presOf" srcId="{E0649725-2AD3-46FF-951D-55A09E208732}" destId="{8518398D-44F4-40BB-825E-4244C769F399}" srcOrd="1" destOrd="0" presId="urn:microsoft.com/office/officeart/2005/8/layout/vList4"/>
    <dgm:cxn modelId="{0C516074-6C52-4B1D-9B10-C9AC25914E6B}" type="presOf" srcId="{6411BE47-4CE6-4197-B560-BF34F8AD86CD}" destId="{8518398D-44F4-40BB-825E-4244C769F399}" srcOrd="1" destOrd="1" presId="urn:microsoft.com/office/officeart/2005/8/layout/vList4"/>
    <dgm:cxn modelId="{E8659477-953F-487E-A946-B4BA40CF4015}" type="presOf" srcId="{E0649725-2AD3-46FF-951D-55A09E208732}" destId="{A08D5677-D44D-4774-A833-53536FA50240}" srcOrd="0" destOrd="0" presId="urn:microsoft.com/office/officeart/2005/8/layout/vList4"/>
    <dgm:cxn modelId="{44EC6C83-C174-4B1C-A819-FA7C59269E5C}" type="presOf" srcId="{6411BE47-4CE6-4197-B560-BF34F8AD86CD}" destId="{A08D5677-D44D-4774-A833-53536FA50240}" srcOrd="0" destOrd="1" presId="urn:microsoft.com/office/officeart/2005/8/layout/vList4"/>
    <dgm:cxn modelId="{50F17691-054B-4BC9-9C00-8A79CF72336B}" type="presOf" srcId="{6C211F81-D14D-4B4C-92C4-82243F15B4F6}" destId="{BC7E16CD-25E3-4A55-8CC2-E097F2502BA4}" srcOrd="0" destOrd="0" presId="urn:microsoft.com/office/officeart/2005/8/layout/vList4"/>
    <dgm:cxn modelId="{90C611AD-D91A-4B63-ADB3-A5F30591DC23}" type="presOf" srcId="{263B461B-94ED-4FE2-905E-0014C15E1A96}" destId="{8518398D-44F4-40BB-825E-4244C769F399}" srcOrd="1" destOrd="2" presId="urn:microsoft.com/office/officeart/2005/8/layout/vList4"/>
    <dgm:cxn modelId="{28EE6CD8-2C29-45EE-96B9-CEA904113C6B}" type="presOf" srcId="{263B461B-94ED-4FE2-905E-0014C15E1A96}" destId="{A08D5677-D44D-4774-A833-53536FA50240}" srcOrd="0" destOrd="2" presId="urn:microsoft.com/office/officeart/2005/8/layout/vList4"/>
    <dgm:cxn modelId="{B5C12FE3-F891-4B2B-9BC6-447693D06E7A}" srcId="{6C211F81-D14D-4B4C-92C4-82243F15B4F6}" destId="{E0649725-2AD3-46FF-951D-55A09E208732}" srcOrd="0" destOrd="0" parTransId="{5EB163FB-4B82-46C0-A080-A11AAFA3AA6B}" sibTransId="{4AD2B470-19A4-4B9D-A6E1-D72770E15F14}"/>
    <dgm:cxn modelId="{3B1446F2-2252-475D-B6F4-13AFF1BDC87B}" srcId="{E0649725-2AD3-46FF-951D-55A09E208732}" destId="{263B461B-94ED-4FE2-905E-0014C15E1A96}" srcOrd="1" destOrd="0" parTransId="{23CE4EDA-FE38-40F2-9514-B71A36E0B43C}" sibTransId="{5C5477BB-4A0A-4B39-8DF8-CB54B1EBC851}"/>
    <dgm:cxn modelId="{AE83ADB6-D5CA-4A4E-852A-C048AD634E38}" type="presParOf" srcId="{BC7E16CD-25E3-4A55-8CC2-E097F2502BA4}" destId="{CE5F52AF-C714-4776-9DED-85491F66B7F5}" srcOrd="0" destOrd="0" presId="urn:microsoft.com/office/officeart/2005/8/layout/vList4"/>
    <dgm:cxn modelId="{E195A990-BA57-4B20-9088-5F4D870B6A3C}" type="presParOf" srcId="{CE5F52AF-C714-4776-9DED-85491F66B7F5}" destId="{A08D5677-D44D-4774-A833-53536FA50240}" srcOrd="0" destOrd="0" presId="urn:microsoft.com/office/officeart/2005/8/layout/vList4"/>
    <dgm:cxn modelId="{115ED62C-F174-4BA7-8CA4-719E4BE87171}" type="presParOf" srcId="{CE5F52AF-C714-4776-9DED-85491F66B7F5}" destId="{F3E773A9-2AB3-45F4-88AE-E4ED02BC4637}" srcOrd="1" destOrd="0" presId="urn:microsoft.com/office/officeart/2005/8/layout/vList4"/>
    <dgm:cxn modelId="{3F643ED2-D32C-4AD5-BF12-697418955642}" type="presParOf" srcId="{CE5F52AF-C714-4776-9DED-85491F66B7F5}" destId="{8518398D-44F4-40BB-825E-4244C769F399}"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27BD69-356C-401C-8AD8-67A23F017B5A}" type="doc">
      <dgm:prSet loTypeId="urn:microsoft.com/office/officeart/2005/8/layout/lProcess2" loCatId="relationship" qsTypeId="urn:microsoft.com/office/officeart/2005/8/quickstyle/simple1#8" qsCatId="simple" csTypeId="urn:microsoft.com/office/officeart/2005/8/colors/accent1_2#8" csCatId="accent1" phldr="1"/>
      <dgm:spPr/>
      <dgm:t>
        <a:bodyPr/>
        <a:lstStyle/>
        <a:p>
          <a:endParaRPr lang="en-US"/>
        </a:p>
      </dgm:t>
    </dgm:pt>
    <dgm:pt modelId="{E43C7D0D-4EA1-42F6-94E1-80521E38E244}">
      <dgm:prSet phldrT="[Text]" custT="1"/>
      <dgm:spPr/>
      <dgm:t>
        <a:bodyPr/>
        <a:lstStyle/>
        <a:p>
          <a:r>
            <a:rPr lang="en-US" sz="1800" b="1" dirty="0"/>
            <a:t>REQUIRING VESTIBULOPLASTY</a:t>
          </a:r>
        </a:p>
      </dgm:t>
    </dgm:pt>
    <dgm:pt modelId="{62EA26AD-2F1D-4DCE-92B8-BC84640AACD9}" type="parTrans" cxnId="{3E8EBFD2-E7A5-4E07-B8C0-C45A59850FEC}">
      <dgm:prSet/>
      <dgm:spPr/>
      <dgm:t>
        <a:bodyPr/>
        <a:lstStyle/>
        <a:p>
          <a:endParaRPr lang="en-US"/>
        </a:p>
      </dgm:t>
    </dgm:pt>
    <dgm:pt modelId="{FEC26CD9-D93E-4B0E-869B-C6E8E9D24889}" type="sibTrans" cxnId="{3E8EBFD2-E7A5-4E07-B8C0-C45A59850FEC}">
      <dgm:prSet/>
      <dgm:spPr/>
      <dgm:t>
        <a:bodyPr/>
        <a:lstStyle/>
        <a:p>
          <a:endParaRPr lang="en-US"/>
        </a:p>
      </dgm:t>
    </dgm:pt>
    <dgm:pt modelId="{3400336D-F64F-484A-BB0D-A7680B45EAD4}">
      <dgm:prSet phldrT="[Text]"/>
      <dgm:spPr/>
      <dgm:t>
        <a:bodyPr/>
        <a:lstStyle/>
        <a:p>
          <a:r>
            <a:rPr lang="en-US" b="1" dirty="0"/>
            <a:t>IMPLANT RETAINED PROSTHESIS</a:t>
          </a:r>
        </a:p>
      </dgm:t>
    </dgm:pt>
    <dgm:pt modelId="{9BE91569-2335-4227-ADEA-F88329ED57EC}" type="parTrans" cxnId="{49329067-0733-4DCD-A922-4C712C6A2FE8}">
      <dgm:prSet/>
      <dgm:spPr/>
      <dgm:t>
        <a:bodyPr/>
        <a:lstStyle/>
        <a:p>
          <a:endParaRPr lang="en-US"/>
        </a:p>
      </dgm:t>
    </dgm:pt>
    <dgm:pt modelId="{79C12F72-E787-4147-8BCE-FDEA46848DD5}" type="sibTrans" cxnId="{49329067-0733-4DCD-A922-4C712C6A2FE8}">
      <dgm:prSet/>
      <dgm:spPr/>
      <dgm:t>
        <a:bodyPr/>
        <a:lstStyle/>
        <a:p>
          <a:endParaRPr lang="en-US"/>
        </a:p>
      </dgm:t>
    </dgm:pt>
    <dgm:pt modelId="{8BF9D982-D7CD-4C5B-8EDD-D2CADA2439E9}">
      <dgm:prSet phldrT="[Text]"/>
      <dgm:spPr/>
      <dgm:t>
        <a:bodyPr/>
        <a:lstStyle/>
        <a:p>
          <a:r>
            <a:rPr lang="en-US" b="1" dirty="0"/>
            <a:t>Economic concerns</a:t>
          </a:r>
        </a:p>
      </dgm:t>
    </dgm:pt>
    <dgm:pt modelId="{83B7086F-5CA2-4696-B7C8-E2534FB787F2}" type="parTrans" cxnId="{196A35FA-0CFB-4033-9F52-F1D4928A1A53}">
      <dgm:prSet/>
      <dgm:spPr/>
      <dgm:t>
        <a:bodyPr/>
        <a:lstStyle/>
        <a:p>
          <a:endParaRPr lang="en-US"/>
        </a:p>
      </dgm:t>
    </dgm:pt>
    <dgm:pt modelId="{47C27F1E-3882-44C7-9982-2C3801054E6C}" type="sibTrans" cxnId="{196A35FA-0CFB-4033-9F52-F1D4928A1A53}">
      <dgm:prSet/>
      <dgm:spPr/>
      <dgm:t>
        <a:bodyPr/>
        <a:lstStyle/>
        <a:p>
          <a:endParaRPr lang="en-US"/>
        </a:p>
      </dgm:t>
    </dgm:pt>
    <dgm:pt modelId="{3210BE55-437A-45CF-9B3C-873A08794944}">
      <dgm:prSet phldrT="[Text]" phldr="1"/>
      <dgm:spPr/>
      <dgm:t>
        <a:bodyPr/>
        <a:lstStyle/>
        <a:p>
          <a:endParaRPr lang="en-US"/>
        </a:p>
      </dgm:t>
    </dgm:pt>
    <dgm:pt modelId="{3325C296-F9AA-4351-8404-9B59E1CFF5D8}" type="parTrans" cxnId="{99D4BEC3-2BD3-4409-A87A-DFD16CC86AE3}">
      <dgm:prSet/>
      <dgm:spPr/>
      <dgm:t>
        <a:bodyPr/>
        <a:lstStyle/>
        <a:p>
          <a:endParaRPr lang="en-US"/>
        </a:p>
      </dgm:t>
    </dgm:pt>
    <dgm:pt modelId="{E428A394-F09F-4F8D-B714-27C323791BA4}" type="sibTrans" cxnId="{99D4BEC3-2BD3-4409-A87A-DFD16CC86AE3}">
      <dgm:prSet/>
      <dgm:spPr/>
      <dgm:t>
        <a:bodyPr/>
        <a:lstStyle/>
        <a:p>
          <a:endParaRPr lang="en-US"/>
        </a:p>
      </dgm:t>
    </dgm:pt>
    <dgm:pt modelId="{BF4436B7-9721-4356-80EE-7247347C8A1E}">
      <dgm:prSet phldrT="[Text]"/>
      <dgm:spPr/>
      <dgm:t>
        <a:bodyPr/>
        <a:lstStyle/>
        <a:p>
          <a:r>
            <a:rPr lang="en-US" b="1" dirty="0"/>
            <a:t>CONVENTIOAL PROSTHODONTICS WITHOUT SURGICAL INTERVENTION</a:t>
          </a:r>
        </a:p>
      </dgm:t>
    </dgm:pt>
    <dgm:pt modelId="{0A1882E8-B2B8-4C15-9F93-078E3EB1BCB9}" type="parTrans" cxnId="{1420FFFD-0AD4-4E91-8109-64190EF26937}">
      <dgm:prSet/>
      <dgm:spPr/>
      <dgm:t>
        <a:bodyPr/>
        <a:lstStyle/>
        <a:p>
          <a:endParaRPr lang="en-US"/>
        </a:p>
      </dgm:t>
    </dgm:pt>
    <dgm:pt modelId="{BB65FD0D-03AA-47B1-B067-1E21D98CD085}" type="sibTrans" cxnId="{1420FFFD-0AD4-4E91-8109-64190EF26937}">
      <dgm:prSet/>
      <dgm:spPr/>
      <dgm:t>
        <a:bodyPr/>
        <a:lstStyle/>
        <a:p>
          <a:endParaRPr lang="en-US"/>
        </a:p>
      </dgm:t>
    </dgm:pt>
    <dgm:pt modelId="{4610C6AB-D085-4EE5-9F60-995CED157095}">
      <dgm:prSet phldrT="[Text]"/>
      <dgm:spPr/>
      <dgm:t>
        <a:bodyPr/>
        <a:lstStyle/>
        <a:p>
          <a:r>
            <a:rPr lang="en-US" b="1" dirty="0"/>
            <a:t>Various impression techniques are </a:t>
          </a:r>
        </a:p>
        <a:p>
          <a:r>
            <a:rPr lang="en-US" b="1" dirty="0"/>
            <a:t>1. Two tray technique</a:t>
          </a:r>
        </a:p>
        <a:p>
          <a:endParaRPr lang="en-US" b="1" dirty="0"/>
        </a:p>
      </dgm:t>
    </dgm:pt>
    <dgm:pt modelId="{B026BACD-0F65-407B-B0E8-41270B276B4B}" type="parTrans" cxnId="{186772B3-61B0-496D-9A9A-8DA6297AA077}">
      <dgm:prSet/>
      <dgm:spPr/>
      <dgm:t>
        <a:bodyPr/>
        <a:lstStyle/>
        <a:p>
          <a:endParaRPr lang="en-US"/>
        </a:p>
      </dgm:t>
    </dgm:pt>
    <dgm:pt modelId="{3647C060-A73D-410E-A6BB-92D1CEB08C11}" type="sibTrans" cxnId="{186772B3-61B0-496D-9A9A-8DA6297AA077}">
      <dgm:prSet/>
      <dgm:spPr/>
      <dgm:t>
        <a:bodyPr/>
        <a:lstStyle/>
        <a:p>
          <a:endParaRPr lang="en-US"/>
        </a:p>
      </dgm:t>
    </dgm:pt>
    <dgm:pt modelId="{39BEE83D-AB98-4745-A7EE-FC4ABCA2BF1A}">
      <dgm:prSet phldrT="[Text]"/>
      <dgm:spPr/>
      <dgm:t>
        <a:bodyPr/>
        <a:lstStyle/>
        <a:p>
          <a:r>
            <a:rPr lang="en-US" dirty="0"/>
            <a:t>2</a:t>
          </a:r>
          <a:r>
            <a:rPr lang="en-US" b="1" dirty="0"/>
            <a:t>. Window impression technique</a:t>
          </a:r>
        </a:p>
        <a:p>
          <a:endParaRPr lang="en-US" b="1" dirty="0"/>
        </a:p>
      </dgm:t>
    </dgm:pt>
    <dgm:pt modelId="{BA5B1662-E922-4CEA-AB7F-ADF8B260460C}" type="parTrans" cxnId="{03D72632-1641-4064-9FB5-B518C7641C81}">
      <dgm:prSet/>
      <dgm:spPr/>
      <dgm:t>
        <a:bodyPr/>
        <a:lstStyle/>
        <a:p>
          <a:endParaRPr lang="en-US"/>
        </a:p>
      </dgm:t>
    </dgm:pt>
    <dgm:pt modelId="{B3DD2C1F-08E9-4C9A-8020-8E1EF47423D9}" type="sibTrans" cxnId="{03D72632-1641-4064-9FB5-B518C7641C81}">
      <dgm:prSet/>
      <dgm:spPr/>
      <dgm:t>
        <a:bodyPr/>
        <a:lstStyle/>
        <a:p>
          <a:endParaRPr lang="en-US"/>
        </a:p>
      </dgm:t>
    </dgm:pt>
    <dgm:pt modelId="{C4D593F2-A035-49F5-A489-606633B4BB5F}">
      <dgm:prSet phldrT="[Text]" custT="1"/>
      <dgm:spPr/>
      <dgm:t>
        <a:bodyPr/>
        <a:lstStyle/>
        <a:p>
          <a:r>
            <a:rPr lang="en-US" sz="1800" b="1" dirty="0"/>
            <a:t>LIMITATION :</a:t>
          </a:r>
        </a:p>
        <a:p>
          <a:r>
            <a:rPr lang="en-US" sz="1800" b="1" dirty="0"/>
            <a:t>DECREASE IN VESTIBULAR HEIGHT</a:t>
          </a:r>
        </a:p>
      </dgm:t>
    </dgm:pt>
    <dgm:pt modelId="{2C526300-0C41-414F-93DB-50B9278F2993}" type="sibTrans" cxnId="{4335D82D-3DBC-45FD-B260-1E5C1DEFDC0C}">
      <dgm:prSet/>
      <dgm:spPr/>
      <dgm:t>
        <a:bodyPr/>
        <a:lstStyle/>
        <a:p>
          <a:endParaRPr lang="en-US"/>
        </a:p>
      </dgm:t>
    </dgm:pt>
    <dgm:pt modelId="{57E7EBFE-3F21-4285-9F63-34D0F3950A97}" type="parTrans" cxnId="{4335D82D-3DBC-45FD-B260-1E5C1DEFDC0C}">
      <dgm:prSet/>
      <dgm:spPr/>
      <dgm:t>
        <a:bodyPr/>
        <a:lstStyle/>
        <a:p>
          <a:endParaRPr lang="en-US"/>
        </a:p>
      </dgm:t>
    </dgm:pt>
    <dgm:pt modelId="{64279FF1-B51E-4999-B819-3CA6E96DDDEE}">
      <dgm:prSet phldrT="[Text]"/>
      <dgm:spPr/>
      <dgm:t>
        <a:bodyPr/>
        <a:lstStyle/>
        <a:p>
          <a:r>
            <a:rPr lang="en-US" b="1" dirty="0"/>
            <a:t>SURGICAL REMOVAL</a:t>
          </a:r>
        </a:p>
      </dgm:t>
    </dgm:pt>
    <dgm:pt modelId="{89366012-5E09-4D6F-80EB-A5CD23DB4A77}" type="sibTrans" cxnId="{3B8F6EBD-0507-429D-891D-30C3EEED81F2}">
      <dgm:prSet/>
      <dgm:spPr/>
      <dgm:t>
        <a:bodyPr/>
        <a:lstStyle/>
        <a:p>
          <a:endParaRPr lang="en-US"/>
        </a:p>
      </dgm:t>
    </dgm:pt>
    <dgm:pt modelId="{40E57E28-89FC-4B24-9607-1FB6B7686071}" type="parTrans" cxnId="{3B8F6EBD-0507-429D-891D-30C3EEED81F2}">
      <dgm:prSet/>
      <dgm:spPr/>
      <dgm:t>
        <a:bodyPr/>
        <a:lstStyle/>
        <a:p>
          <a:endParaRPr lang="en-US"/>
        </a:p>
      </dgm:t>
    </dgm:pt>
    <dgm:pt modelId="{9128ABAE-6F17-402C-81DE-A05E405C1159}" type="pres">
      <dgm:prSet presAssocID="{5D27BD69-356C-401C-8AD8-67A23F017B5A}" presName="theList" presStyleCnt="0">
        <dgm:presLayoutVars>
          <dgm:dir/>
          <dgm:animLvl val="lvl"/>
          <dgm:resizeHandles val="exact"/>
        </dgm:presLayoutVars>
      </dgm:prSet>
      <dgm:spPr/>
    </dgm:pt>
    <dgm:pt modelId="{14BCEC7A-730D-4D34-88EB-6529AFDF6B9A}" type="pres">
      <dgm:prSet presAssocID="{64279FF1-B51E-4999-B819-3CA6E96DDDEE}" presName="compNode" presStyleCnt="0"/>
      <dgm:spPr/>
    </dgm:pt>
    <dgm:pt modelId="{40FECE8F-CCA9-494B-894C-3251B8DFADD1}" type="pres">
      <dgm:prSet presAssocID="{64279FF1-B51E-4999-B819-3CA6E96DDDEE}" presName="aNode" presStyleLbl="bgShp" presStyleIdx="0" presStyleCnt="3"/>
      <dgm:spPr/>
    </dgm:pt>
    <dgm:pt modelId="{3188F841-AB09-4BA8-9F55-ABCB5E187476}" type="pres">
      <dgm:prSet presAssocID="{64279FF1-B51E-4999-B819-3CA6E96DDDEE}" presName="textNode" presStyleLbl="bgShp" presStyleIdx="0" presStyleCnt="3"/>
      <dgm:spPr/>
    </dgm:pt>
    <dgm:pt modelId="{4B327395-C161-48AB-896F-3002413CC0FD}" type="pres">
      <dgm:prSet presAssocID="{64279FF1-B51E-4999-B819-3CA6E96DDDEE}" presName="compChildNode" presStyleCnt="0"/>
      <dgm:spPr/>
    </dgm:pt>
    <dgm:pt modelId="{B9318FC6-E55E-4546-A0BA-32F3A1F4E4C8}" type="pres">
      <dgm:prSet presAssocID="{64279FF1-B51E-4999-B819-3CA6E96DDDEE}" presName="theInnerList" presStyleCnt="0"/>
      <dgm:spPr/>
    </dgm:pt>
    <dgm:pt modelId="{417028E7-2BB1-49F7-9620-ED74A9B19521}" type="pres">
      <dgm:prSet presAssocID="{C4D593F2-A035-49F5-A489-606633B4BB5F}" presName="childNode" presStyleLbl="node1" presStyleIdx="0" presStyleCnt="6">
        <dgm:presLayoutVars>
          <dgm:bulletEnabled val="1"/>
        </dgm:presLayoutVars>
      </dgm:prSet>
      <dgm:spPr/>
    </dgm:pt>
    <dgm:pt modelId="{3B58483A-98DC-403A-887E-B175D8BB83A5}" type="pres">
      <dgm:prSet presAssocID="{C4D593F2-A035-49F5-A489-606633B4BB5F}" presName="aSpace2" presStyleCnt="0"/>
      <dgm:spPr/>
    </dgm:pt>
    <dgm:pt modelId="{CC32C0E8-E0A0-442F-A5B3-2CE133FCA7D3}" type="pres">
      <dgm:prSet presAssocID="{E43C7D0D-4EA1-42F6-94E1-80521E38E244}" presName="childNode" presStyleLbl="node1" presStyleIdx="1" presStyleCnt="6">
        <dgm:presLayoutVars>
          <dgm:bulletEnabled val="1"/>
        </dgm:presLayoutVars>
      </dgm:prSet>
      <dgm:spPr/>
    </dgm:pt>
    <dgm:pt modelId="{83849857-2233-42AF-AB7A-500DDCB16BD1}" type="pres">
      <dgm:prSet presAssocID="{64279FF1-B51E-4999-B819-3CA6E96DDDEE}" presName="aSpace" presStyleCnt="0"/>
      <dgm:spPr/>
    </dgm:pt>
    <dgm:pt modelId="{1884C72C-37F7-4DBF-A167-F8F1554C3F90}" type="pres">
      <dgm:prSet presAssocID="{3400336D-F64F-484A-BB0D-A7680B45EAD4}" presName="compNode" presStyleCnt="0"/>
      <dgm:spPr/>
    </dgm:pt>
    <dgm:pt modelId="{D7842B85-1A10-4B86-8B87-3DD5AACCA77C}" type="pres">
      <dgm:prSet presAssocID="{3400336D-F64F-484A-BB0D-A7680B45EAD4}" presName="aNode" presStyleLbl="bgShp" presStyleIdx="1" presStyleCnt="3"/>
      <dgm:spPr/>
    </dgm:pt>
    <dgm:pt modelId="{C3F667DF-9CEB-4395-B6EE-CD9D446B5A09}" type="pres">
      <dgm:prSet presAssocID="{3400336D-F64F-484A-BB0D-A7680B45EAD4}" presName="textNode" presStyleLbl="bgShp" presStyleIdx="1" presStyleCnt="3"/>
      <dgm:spPr/>
    </dgm:pt>
    <dgm:pt modelId="{5A1372C8-A1B0-44EF-B3FC-040737DDD9EE}" type="pres">
      <dgm:prSet presAssocID="{3400336D-F64F-484A-BB0D-A7680B45EAD4}" presName="compChildNode" presStyleCnt="0"/>
      <dgm:spPr/>
    </dgm:pt>
    <dgm:pt modelId="{08ABE022-C45C-423C-B704-275CAE4C5AC3}" type="pres">
      <dgm:prSet presAssocID="{3400336D-F64F-484A-BB0D-A7680B45EAD4}" presName="theInnerList" presStyleCnt="0"/>
      <dgm:spPr/>
    </dgm:pt>
    <dgm:pt modelId="{269FEA33-6577-4151-B6DA-3B8BC45AA21E}" type="pres">
      <dgm:prSet presAssocID="{8BF9D982-D7CD-4C5B-8EDD-D2CADA2439E9}" presName="childNode" presStyleLbl="node1" presStyleIdx="2" presStyleCnt="6">
        <dgm:presLayoutVars>
          <dgm:bulletEnabled val="1"/>
        </dgm:presLayoutVars>
      </dgm:prSet>
      <dgm:spPr/>
    </dgm:pt>
    <dgm:pt modelId="{3C62EC1C-6658-4D48-B21E-7A4F51E9F6B1}" type="pres">
      <dgm:prSet presAssocID="{8BF9D982-D7CD-4C5B-8EDD-D2CADA2439E9}" presName="aSpace2" presStyleCnt="0"/>
      <dgm:spPr/>
    </dgm:pt>
    <dgm:pt modelId="{9AA80C10-D906-47CC-85B6-F2A4E97E197B}" type="pres">
      <dgm:prSet presAssocID="{3210BE55-437A-45CF-9B3C-873A08794944}" presName="childNode" presStyleLbl="node1" presStyleIdx="3" presStyleCnt="6">
        <dgm:presLayoutVars>
          <dgm:bulletEnabled val="1"/>
        </dgm:presLayoutVars>
      </dgm:prSet>
      <dgm:spPr/>
    </dgm:pt>
    <dgm:pt modelId="{E301FD2E-EA08-4BAD-8819-43182E3C34CB}" type="pres">
      <dgm:prSet presAssocID="{3400336D-F64F-484A-BB0D-A7680B45EAD4}" presName="aSpace" presStyleCnt="0"/>
      <dgm:spPr/>
    </dgm:pt>
    <dgm:pt modelId="{C3E89E77-85FF-4DC3-94A0-3234F7D2B025}" type="pres">
      <dgm:prSet presAssocID="{BF4436B7-9721-4356-80EE-7247347C8A1E}" presName="compNode" presStyleCnt="0"/>
      <dgm:spPr/>
    </dgm:pt>
    <dgm:pt modelId="{F0EC571C-A0F0-4FCF-858D-AF852CF515EE}" type="pres">
      <dgm:prSet presAssocID="{BF4436B7-9721-4356-80EE-7247347C8A1E}" presName="aNode" presStyleLbl="bgShp" presStyleIdx="2" presStyleCnt="3" custScaleX="115296"/>
      <dgm:spPr/>
    </dgm:pt>
    <dgm:pt modelId="{1C0ADA7F-3648-4B33-8DF5-76299AF7CA00}" type="pres">
      <dgm:prSet presAssocID="{BF4436B7-9721-4356-80EE-7247347C8A1E}" presName="textNode" presStyleLbl="bgShp" presStyleIdx="2" presStyleCnt="3"/>
      <dgm:spPr/>
    </dgm:pt>
    <dgm:pt modelId="{52294BB2-6970-416B-B4E9-5356FB87C232}" type="pres">
      <dgm:prSet presAssocID="{BF4436B7-9721-4356-80EE-7247347C8A1E}" presName="compChildNode" presStyleCnt="0"/>
      <dgm:spPr/>
    </dgm:pt>
    <dgm:pt modelId="{9D235AF8-2888-4D0D-AF1C-A5FD0E94BF2B}" type="pres">
      <dgm:prSet presAssocID="{BF4436B7-9721-4356-80EE-7247347C8A1E}" presName="theInnerList" presStyleCnt="0"/>
      <dgm:spPr/>
    </dgm:pt>
    <dgm:pt modelId="{CE61A96B-FF2C-4379-A73E-61284B05BE60}" type="pres">
      <dgm:prSet presAssocID="{4610C6AB-D085-4EE5-9F60-995CED157095}" presName="childNode" presStyleLbl="node1" presStyleIdx="4" presStyleCnt="6" custScaleX="131116">
        <dgm:presLayoutVars>
          <dgm:bulletEnabled val="1"/>
        </dgm:presLayoutVars>
      </dgm:prSet>
      <dgm:spPr/>
    </dgm:pt>
    <dgm:pt modelId="{EA922250-867D-4614-9D86-BAAD019006C2}" type="pres">
      <dgm:prSet presAssocID="{4610C6AB-D085-4EE5-9F60-995CED157095}" presName="aSpace2" presStyleCnt="0"/>
      <dgm:spPr/>
    </dgm:pt>
    <dgm:pt modelId="{88BB63B1-5686-47A8-8346-8B33986F2907}" type="pres">
      <dgm:prSet presAssocID="{39BEE83D-AB98-4745-A7EE-FC4ABCA2BF1A}" presName="childNode" presStyleLbl="node1" presStyleIdx="5" presStyleCnt="6" custScaleX="123469">
        <dgm:presLayoutVars>
          <dgm:bulletEnabled val="1"/>
        </dgm:presLayoutVars>
      </dgm:prSet>
      <dgm:spPr/>
    </dgm:pt>
  </dgm:ptLst>
  <dgm:cxnLst>
    <dgm:cxn modelId="{DDE8170A-20B7-430C-B96C-F499095C5382}" type="presOf" srcId="{BF4436B7-9721-4356-80EE-7247347C8A1E}" destId="{1C0ADA7F-3648-4B33-8DF5-76299AF7CA00}" srcOrd="1" destOrd="0" presId="urn:microsoft.com/office/officeart/2005/8/layout/lProcess2"/>
    <dgm:cxn modelId="{4335D82D-3DBC-45FD-B260-1E5C1DEFDC0C}" srcId="{64279FF1-B51E-4999-B819-3CA6E96DDDEE}" destId="{C4D593F2-A035-49F5-A489-606633B4BB5F}" srcOrd="0" destOrd="0" parTransId="{57E7EBFE-3F21-4285-9F63-34D0F3950A97}" sibTransId="{2C526300-0C41-414F-93DB-50B9278F2993}"/>
    <dgm:cxn modelId="{130A3530-BC59-400E-80C8-BC028F658D93}" type="presOf" srcId="{64279FF1-B51E-4999-B819-3CA6E96DDDEE}" destId="{3188F841-AB09-4BA8-9F55-ABCB5E187476}" srcOrd="1" destOrd="0" presId="urn:microsoft.com/office/officeart/2005/8/layout/lProcess2"/>
    <dgm:cxn modelId="{03D72632-1641-4064-9FB5-B518C7641C81}" srcId="{BF4436B7-9721-4356-80EE-7247347C8A1E}" destId="{39BEE83D-AB98-4745-A7EE-FC4ABCA2BF1A}" srcOrd="1" destOrd="0" parTransId="{BA5B1662-E922-4CEA-AB7F-ADF8B260460C}" sibTransId="{B3DD2C1F-08E9-4C9A-8020-8E1EF47423D9}"/>
    <dgm:cxn modelId="{3F804563-E82D-4B2D-B1C8-864BEE445CF7}" type="presOf" srcId="{3210BE55-437A-45CF-9B3C-873A08794944}" destId="{9AA80C10-D906-47CC-85B6-F2A4E97E197B}" srcOrd="0" destOrd="0" presId="urn:microsoft.com/office/officeart/2005/8/layout/lProcess2"/>
    <dgm:cxn modelId="{49329067-0733-4DCD-A922-4C712C6A2FE8}" srcId="{5D27BD69-356C-401C-8AD8-67A23F017B5A}" destId="{3400336D-F64F-484A-BB0D-A7680B45EAD4}" srcOrd="1" destOrd="0" parTransId="{9BE91569-2335-4227-ADEA-F88329ED57EC}" sibTransId="{79C12F72-E787-4147-8BCE-FDEA46848DD5}"/>
    <dgm:cxn modelId="{A25EE747-820F-48EF-B4F5-E70CEEBC4BF2}" type="presOf" srcId="{39BEE83D-AB98-4745-A7EE-FC4ABCA2BF1A}" destId="{88BB63B1-5686-47A8-8346-8B33986F2907}" srcOrd="0" destOrd="0" presId="urn:microsoft.com/office/officeart/2005/8/layout/lProcess2"/>
    <dgm:cxn modelId="{6738E84B-7756-4ED2-8D0A-93193B85BDD3}" type="presOf" srcId="{3400336D-F64F-484A-BB0D-A7680B45EAD4}" destId="{D7842B85-1A10-4B86-8B87-3DD5AACCA77C}" srcOrd="0" destOrd="0" presId="urn:microsoft.com/office/officeart/2005/8/layout/lProcess2"/>
    <dgm:cxn modelId="{8DA6674D-7C92-47D8-AB19-BF57A13EE68E}" type="presOf" srcId="{64279FF1-B51E-4999-B819-3CA6E96DDDEE}" destId="{40FECE8F-CCA9-494B-894C-3251B8DFADD1}" srcOrd="0" destOrd="0" presId="urn:microsoft.com/office/officeart/2005/8/layout/lProcess2"/>
    <dgm:cxn modelId="{CE630071-6179-492A-AD55-B0DF5FA0DD3A}" type="presOf" srcId="{E43C7D0D-4EA1-42F6-94E1-80521E38E244}" destId="{CC32C0E8-E0A0-442F-A5B3-2CE133FCA7D3}" srcOrd="0" destOrd="0" presId="urn:microsoft.com/office/officeart/2005/8/layout/lProcess2"/>
    <dgm:cxn modelId="{5B544B92-3C7C-483C-93EB-3A37AC76498B}" type="presOf" srcId="{BF4436B7-9721-4356-80EE-7247347C8A1E}" destId="{F0EC571C-A0F0-4FCF-858D-AF852CF515EE}" srcOrd="0" destOrd="0" presId="urn:microsoft.com/office/officeart/2005/8/layout/lProcess2"/>
    <dgm:cxn modelId="{9015ADA1-6FB6-42BC-A86F-592041AD917F}" type="presOf" srcId="{3400336D-F64F-484A-BB0D-A7680B45EAD4}" destId="{C3F667DF-9CEB-4395-B6EE-CD9D446B5A09}" srcOrd="1" destOrd="0" presId="urn:microsoft.com/office/officeart/2005/8/layout/lProcess2"/>
    <dgm:cxn modelId="{046115A6-FAF6-4DAE-A36D-530FC8A906F1}" type="presOf" srcId="{4610C6AB-D085-4EE5-9F60-995CED157095}" destId="{CE61A96B-FF2C-4379-A73E-61284B05BE60}" srcOrd="0" destOrd="0" presId="urn:microsoft.com/office/officeart/2005/8/layout/lProcess2"/>
    <dgm:cxn modelId="{4E219FAA-3748-4FA4-8DEF-33ABD03D142A}" type="presOf" srcId="{C4D593F2-A035-49F5-A489-606633B4BB5F}" destId="{417028E7-2BB1-49F7-9620-ED74A9B19521}" srcOrd="0" destOrd="0" presId="urn:microsoft.com/office/officeart/2005/8/layout/lProcess2"/>
    <dgm:cxn modelId="{CCBAC3B0-24F3-492C-A6FA-2DB498E98D96}" type="presOf" srcId="{5D27BD69-356C-401C-8AD8-67A23F017B5A}" destId="{9128ABAE-6F17-402C-81DE-A05E405C1159}" srcOrd="0" destOrd="0" presId="urn:microsoft.com/office/officeart/2005/8/layout/lProcess2"/>
    <dgm:cxn modelId="{186772B3-61B0-496D-9A9A-8DA6297AA077}" srcId="{BF4436B7-9721-4356-80EE-7247347C8A1E}" destId="{4610C6AB-D085-4EE5-9F60-995CED157095}" srcOrd="0" destOrd="0" parTransId="{B026BACD-0F65-407B-B0E8-41270B276B4B}" sibTransId="{3647C060-A73D-410E-A6BB-92D1CEB08C11}"/>
    <dgm:cxn modelId="{3B8F6EBD-0507-429D-891D-30C3EEED81F2}" srcId="{5D27BD69-356C-401C-8AD8-67A23F017B5A}" destId="{64279FF1-B51E-4999-B819-3CA6E96DDDEE}" srcOrd="0" destOrd="0" parTransId="{40E57E28-89FC-4B24-9607-1FB6B7686071}" sibTransId="{89366012-5E09-4D6F-80EB-A5CD23DB4A77}"/>
    <dgm:cxn modelId="{D30406C0-03A5-4525-9E9E-0981DE688191}" type="presOf" srcId="{8BF9D982-D7CD-4C5B-8EDD-D2CADA2439E9}" destId="{269FEA33-6577-4151-B6DA-3B8BC45AA21E}" srcOrd="0" destOrd="0" presId="urn:microsoft.com/office/officeart/2005/8/layout/lProcess2"/>
    <dgm:cxn modelId="{99D4BEC3-2BD3-4409-A87A-DFD16CC86AE3}" srcId="{3400336D-F64F-484A-BB0D-A7680B45EAD4}" destId="{3210BE55-437A-45CF-9B3C-873A08794944}" srcOrd="1" destOrd="0" parTransId="{3325C296-F9AA-4351-8404-9B59E1CFF5D8}" sibTransId="{E428A394-F09F-4F8D-B714-27C323791BA4}"/>
    <dgm:cxn modelId="{3E8EBFD2-E7A5-4E07-B8C0-C45A59850FEC}" srcId="{64279FF1-B51E-4999-B819-3CA6E96DDDEE}" destId="{E43C7D0D-4EA1-42F6-94E1-80521E38E244}" srcOrd="1" destOrd="0" parTransId="{62EA26AD-2F1D-4DCE-92B8-BC84640AACD9}" sibTransId="{FEC26CD9-D93E-4B0E-869B-C6E8E9D24889}"/>
    <dgm:cxn modelId="{196A35FA-0CFB-4033-9F52-F1D4928A1A53}" srcId="{3400336D-F64F-484A-BB0D-A7680B45EAD4}" destId="{8BF9D982-D7CD-4C5B-8EDD-D2CADA2439E9}" srcOrd="0" destOrd="0" parTransId="{83B7086F-5CA2-4696-B7C8-E2534FB787F2}" sibTransId="{47C27F1E-3882-44C7-9982-2C3801054E6C}"/>
    <dgm:cxn modelId="{1420FFFD-0AD4-4E91-8109-64190EF26937}" srcId="{5D27BD69-356C-401C-8AD8-67A23F017B5A}" destId="{BF4436B7-9721-4356-80EE-7247347C8A1E}" srcOrd="2" destOrd="0" parTransId="{0A1882E8-B2B8-4C15-9F93-078E3EB1BCB9}" sibTransId="{BB65FD0D-03AA-47B1-B067-1E21D98CD085}"/>
    <dgm:cxn modelId="{122A695D-532F-4363-8E7D-0A34367FC0D9}" type="presParOf" srcId="{9128ABAE-6F17-402C-81DE-A05E405C1159}" destId="{14BCEC7A-730D-4D34-88EB-6529AFDF6B9A}" srcOrd="0" destOrd="0" presId="urn:microsoft.com/office/officeart/2005/8/layout/lProcess2"/>
    <dgm:cxn modelId="{CD130556-B843-4A55-B1EF-D552B358D682}" type="presParOf" srcId="{14BCEC7A-730D-4D34-88EB-6529AFDF6B9A}" destId="{40FECE8F-CCA9-494B-894C-3251B8DFADD1}" srcOrd="0" destOrd="0" presId="urn:microsoft.com/office/officeart/2005/8/layout/lProcess2"/>
    <dgm:cxn modelId="{E806105D-3D57-4815-A404-C785F7283F2B}" type="presParOf" srcId="{14BCEC7A-730D-4D34-88EB-6529AFDF6B9A}" destId="{3188F841-AB09-4BA8-9F55-ABCB5E187476}" srcOrd="1" destOrd="0" presId="urn:microsoft.com/office/officeart/2005/8/layout/lProcess2"/>
    <dgm:cxn modelId="{76CDD7C8-1505-4E27-9AA3-EDB014EADCEA}" type="presParOf" srcId="{14BCEC7A-730D-4D34-88EB-6529AFDF6B9A}" destId="{4B327395-C161-48AB-896F-3002413CC0FD}" srcOrd="2" destOrd="0" presId="urn:microsoft.com/office/officeart/2005/8/layout/lProcess2"/>
    <dgm:cxn modelId="{A1B8189C-B141-4F5D-9479-0D3F16953371}" type="presParOf" srcId="{4B327395-C161-48AB-896F-3002413CC0FD}" destId="{B9318FC6-E55E-4546-A0BA-32F3A1F4E4C8}" srcOrd="0" destOrd="0" presId="urn:microsoft.com/office/officeart/2005/8/layout/lProcess2"/>
    <dgm:cxn modelId="{A2D012BA-308A-468C-835E-9D7B1B0B7C1A}" type="presParOf" srcId="{B9318FC6-E55E-4546-A0BA-32F3A1F4E4C8}" destId="{417028E7-2BB1-49F7-9620-ED74A9B19521}" srcOrd="0" destOrd="0" presId="urn:microsoft.com/office/officeart/2005/8/layout/lProcess2"/>
    <dgm:cxn modelId="{B164535F-1F32-4140-9375-02FACE8FB9DF}" type="presParOf" srcId="{B9318FC6-E55E-4546-A0BA-32F3A1F4E4C8}" destId="{3B58483A-98DC-403A-887E-B175D8BB83A5}" srcOrd="1" destOrd="0" presId="urn:microsoft.com/office/officeart/2005/8/layout/lProcess2"/>
    <dgm:cxn modelId="{231AEDC9-58DC-4FF8-87E4-C3909E5690E8}" type="presParOf" srcId="{B9318FC6-E55E-4546-A0BA-32F3A1F4E4C8}" destId="{CC32C0E8-E0A0-442F-A5B3-2CE133FCA7D3}" srcOrd="2" destOrd="0" presId="urn:microsoft.com/office/officeart/2005/8/layout/lProcess2"/>
    <dgm:cxn modelId="{EBFE62CC-801B-4BEF-A6E6-C602EE22B90B}" type="presParOf" srcId="{9128ABAE-6F17-402C-81DE-A05E405C1159}" destId="{83849857-2233-42AF-AB7A-500DDCB16BD1}" srcOrd="1" destOrd="0" presId="urn:microsoft.com/office/officeart/2005/8/layout/lProcess2"/>
    <dgm:cxn modelId="{84446EDF-EA3E-4013-ABAB-D41DFE1EE8C5}" type="presParOf" srcId="{9128ABAE-6F17-402C-81DE-A05E405C1159}" destId="{1884C72C-37F7-4DBF-A167-F8F1554C3F90}" srcOrd="2" destOrd="0" presId="urn:microsoft.com/office/officeart/2005/8/layout/lProcess2"/>
    <dgm:cxn modelId="{DEB1ABE6-2ADB-4C71-98AF-2E6BF49F7C02}" type="presParOf" srcId="{1884C72C-37F7-4DBF-A167-F8F1554C3F90}" destId="{D7842B85-1A10-4B86-8B87-3DD5AACCA77C}" srcOrd="0" destOrd="0" presId="urn:microsoft.com/office/officeart/2005/8/layout/lProcess2"/>
    <dgm:cxn modelId="{2F37F635-DA6D-4FB0-97D5-A31A17BE7B7D}" type="presParOf" srcId="{1884C72C-37F7-4DBF-A167-F8F1554C3F90}" destId="{C3F667DF-9CEB-4395-B6EE-CD9D446B5A09}" srcOrd="1" destOrd="0" presId="urn:microsoft.com/office/officeart/2005/8/layout/lProcess2"/>
    <dgm:cxn modelId="{6ADCBDAB-04D0-40C3-9B11-1C1C0E0D6359}" type="presParOf" srcId="{1884C72C-37F7-4DBF-A167-F8F1554C3F90}" destId="{5A1372C8-A1B0-44EF-B3FC-040737DDD9EE}" srcOrd="2" destOrd="0" presId="urn:microsoft.com/office/officeart/2005/8/layout/lProcess2"/>
    <dgm:cxn modelId="{1DFF33B0-4E6D-4ADC-863B-37026498C2E5}" type="presParOf" srcId="{5A1372C8-A1B0-44EF-B3FC-040737DDD9EE}" destId="{08ABE022-C45C-423C-B704-275CAE4C5AC3}" srcOrd="0" destOrd="0" presId="urn:microsoft.com/office/officeart/2005/8/layout/lProcess2"/>
    <dgm:cxn modelId="{6F18431E-3D65-4D79-BE6B-A0F908BC64DA}" type="presParOf" srcId="{08ABE022-C45C-423C-B704-275CAE4C5AC3}" destId="{269FEA33-6577-4151-B6DA-3B8BC45AA21E}" srcOrd="0" destOrd="0" presId="urn:microsoft.com/office/officeart/2005/8/layout/lProcess2"/>
    <dgm:cxn modelId="{C46F8CFB-792A-4031-B058-B8CA27E0BB8D}" type="presParOf" srcId="{08ABE022-C45C-423C-B704-275CAE4C5AC3}" destId="{3C62EC1C-6658-4D48-B21E-7A4F51E9F6B1}" srcOrd="1" destOrd="0" presId="urn:microsoft.com/office/officeart/2005/8/layout/lProcess2"/>
    <dgm:cxn modelId="{20A675FD-CAAF-4445-AEAC-E07506AAA293}" type="presParOf" srcId="{08ABE022-C45C-423C-B704-275CAE4C5AC3}" destId="{9AA80C10-D906-47CC-85B6-F2A4E97E197B}" srcOrd="2" destOrd="0" presId="urn:microsoft.com/office/officeart/2005/8/layout/lProcess2"/>
    <dgm:cxn modelId="{E3A04D18-7BA2-4C0B-ABE6-C7AFB810241F}" type="presParOf" srcId="{9128ABAE-6F17-402C-81DE-A05E405C1159}" destId="{E301FD2E-EA08-4BAD-8819-43182E3C34CB}" srcOrd="3" destOrd="0" presId="urn:microsoft.com/office/officeart/2005/8/layout/lProcess2"/>
    <dgm:cxn modelId="{1F4B5E07-4CDE-4364-9FEF-2042AB833F50}" type="presParOf" srcId="{9128ABAE-6F17-402C-81DE-A05E405C1159}" destId="{C3E89E77-85FF-4DC3-94A0-3234F7D2B025}" srcOrd="4" destOrd="0" presId="urn:microsoft.com/office/officeart/2005/8/layout/lProcess2"/>
    <dgm:cxn modelId="{5C300697-5E50-4943-8D52-1F574BBECBD4}" type="presParOf" srcId="{C3E89E77-85FF-4DC3-94A0-3234F7D2B025}" destId="{F0EC571C-A0F0-4FCF-858D-AF852CF515EE}" srcOrd="0" destOrd="0" presId="urn:microsoft.com/office/officeart/2005/8/layout/lProcess2"/>
    <dgm:cxn modelId="{C8EA80BD-31B6-4A91-8817-8D6416B0AB74}" type="presParOf" srcId="{C3E89E77-85FF-4DC3-94A0-3234F7D2B025}" destId="{1C0ADA7F-3648-4B33-8DF5-76299AF7CA00}" srcOrd="1" destOrd="0" presId="urn:microsoft.com/office/officeart/2005/8/layout/lProcess2"/>
    <dgm:cxn modelId="{C5A066F5-05DA-4BDC-8679-EEF93CE38F0B}" type="presParOf" srcId="{C3E89E77-85FF-4DC3-94A0-3234F7D2B025}" destId="{52294BB2-6970-416B-B4E9-5356FB87C232}" srcOrd="2" destOrd="0" presId="urn:microsoft.com/office/officeart/2005/8/layout/lProcess2"/>
    <dgm:cxn modelId="{58433606-05D6-4C84-BA09-23FBFFC91B7F}" type="presParOf" srcId="{52294BB2-6970-416B-B4E9-5356FB87C232}" destId="{9D235AF8-2888-4D0D-AF1C-A5FD0E94BF2B}" srcOrd="0" destOrd="0" presId="urn:microsoft.com/office/officeart/2005/8/layout/lProcess2"/>
    <dgm:cxn modelId="{2A42E596-1E3A-4413-BA92-6FA3626AA5BE}" type="presParOf" srcId="{9D235AF8-2888-4D0D-AF1C-A5FD0E94BF2B}" destId="{CE61A96B-FF2C-4379-A73E-61284B05BE60}" srcOrd="0" destOrd="0" presId="urn:microsoft.com/office/officeart/2005/8/layout/lProcess2"/>
    <dgm:cxn modelId="{6883FEBC-58B2-41B5-AA43-F1EF358969DD}" type="presParOf" srcId="{9D235AF8-2888-4D0D-AF1C-A5FD0E94BF2B}" destId="{EA922250-867D-4614-9D86-BAAD019006C2}" srcOrd="1" destOrd="0" presId="urn:microsoft.com/office/officeart/2005/8/layout/lProcess2"/>
    <dgm:cxn modelId="{3AF14E88-75A0-4AD3-820E-BBE746D9498F}" type="presParOf" srcId="{9D235AF8-2888-4D0D-AF1C-A5FD0E94BF2B}" destId="{88BB63B1-5686-47A8-8346-8B33986F2907}"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0B305F6-5466-4165-8B78-F4C3C5B3E910}" type="doc">
      <dgm:prSet loTypeId="urn:microsoft.com/office/officeart/2005/8/layout/vList4" loCatId="list" qsTypeId="urn:microsoft.com/office/officeart/2005/8/quickstyle/simple1#9" qsCatId="simple" csTypeId="urn:microsoft.com/office/officeart/2005/8/colors/accent1_2#9" csCatId="accent1" phldr="1"/>
      <dgm:spPr/>
      <dgm:t>
        <a:bodyPr/>
        <a:lstStyle/>
        <a:p>
          <a:endParaRPr lang="en-US"/>
        </a:p>
      </dgm:t>
    </dgm:pt>
    <dgm:pt modelId="{88B29528-07EC-4192-847A-105B2B4A2CBE}">
      <dgm:prSet phldrT="[Text]" custT="1"/>
      <dgm:spPr/>
      <dgm:t>
        <a:bodyPr/>
        <a:lstStyle/>
        <a:p>
          <a:r>
            <a:rPr lang="en-US" sz="1800" b="1" dirty="0"/>
            <a:t>CLINICAL PRESENTATION</a:t>
          </a:r>
        </a:p>
      </dgm:t>
    </dgm:pt>
    <dgm:pt modelId="{CCF45C41-273F-4666-9A0A-C073FDDACC84}" type="parTrans" cxnId="{341FEBBF-BDD4-472A-BE13-B901CBFB7D24}">
      <dgm:prSet/>
      <dgm:spPr/>
      <dgm:t>
        <a:bodyPr/>
        <a:lstStyle/>
        <a:p>
          <a:endParaRPr lang="en-US"/>
        </a:p>
      </dgm:t>
    </dgm:pt>
    <dgm:pt modelId="{53E2F496-BE3E-466F-8CD6-48E184698139}" type="sibTrans" cxnId="{341FEBBF-BDD4-472A-BE13-B901CBFB7D24}">
      <dgm:prSet/>
      <dgm:spPr/>
      <dgm:t>
        <a:bodyPr/>
        <a:lstStyle/>
        <a:p>
          <a:endParaRPr lang="en-US"/>
        </a:p>
      </dgm:t>
    </dgm:pt>
    <dgm:pt modelId="{7A5F6078-2818-46D6-B3B3-02C9B3A2C99B}">
      <dgm:prSet phldrT="[Text]" custT="1"/>
      <dgm:spPr/>
      <dgm:t>
        <a:bodyPr/>
        <a:lstStyle/>
        <a:p>
          <a:r>
            <a:rPr lang="en-US" sz="1600" dirty="0"/>
            <a:t>HYPERPLASIA OF MUCOSA</a:t>
          </a:r>
        </a:p>
      </dgm:t>
    </dgm:pt>
    <dgm:pt modelId="{EF3CF4C3-9A2C-47BE-AF5D-694EB51F697C}" type="parTrans" cxnId="{357C67DA-6C29-412D-8403-0400E1DC5B12}">
      <dgm:prSet/>
      <dgm:spPr/>
      <dgm:t>
        <a:bodyPr/>
        <a:lstStyle/>
        <a:p>
          <a:endParaRPr lang="en-US"/>
        </a:p>
      </dgm:t>
    </dgm:pt>
    <dgm:pt modelId="{C64C39BD-E856-49D0-AFFC-737AEC4BF2F4}" type="sibTrans" cxnId="{357C67DA-6C29-412D-8403-0400E1DC5B12}">
      <dgm:prSet/>
      <dgm:spPr/>
      <dgm:t>
        <a:bodyPr/>
        <a:lstStyle/>
        <a:p>
          <a:endParaRPr lang="en-US"/>
        </a:p>
      </dgm:t>
    </dgm:pt>
    <dgm:pt modelId="{CC3498AA-1FC5-48BD-B6E7-FFD605120CDE}">
      <dgm:prSet phldrT="[Text]"/>
      <dgm:spPr/>
      <dgm:t>
        <a:bodyPr/>
        <a:lstStyle/>
        <a:p>
          <a:r>
            <a:rPr lang="en-US" sz="1700" b="1" dirty="0"/>
            <a:t>HISTOLOGY</a:t>
          </a:r>
        </a:p>
      </dgm:t>
    </dgm:pt>
    <dgm:pt modelId="{E18D7683-178A-405A-AD92-E63F32693DB0}" type="parTrans" cxnId="{0EEF1997-78BD-4E86-9BA7-95A25C2A0F1C}">
      <dgm:prSet/>
      <dgm:spPr/>
      <dgm:t>
        <a:bodyPr/>
        <a:lstStyle/>
        <a:p>
          <a:endParaRPr lang="en-US"/>
        </a:p>
      </dgm:t>
    </dgm:pt>
    <dgm:pt modelId="{C6CB0E2F-D700-48A2-BBE7-A28C8417548B}" type="sibTrans" cxnId="{0EEF1997-78BD-4E86-9BA7-95A25C2A0F1C}">
      <dgm:prSet/>
      <dgm:spPr/>
      <dgm:t>
        <a:bodyPr/>
        <a:lstStyle/>
        <a:p>
          <a:endParaRPr lang="en-US"/>
        </a:p>
      </dgm:t>
    </dgm:pt>
    <dgm:pt modelId="{364624E2-B32F-40C7-BA28-16AEB79DEDAD}">
      <dgm:prSet phldrT="[Text]" custT="1"/>
      <dgm:spPr/>
      <dgm:t>
        <a:bodyPr/>
        <a:lstStyle/>
        <a:p>
          <a:r>
            <a:rPr lang="en-US" sz="1600" dirty="0"/>
            <a:t>CELLS RESEMBLE NORMAL CELLS BUT ARE GREATLY INCREASED IN NUMBER</a:t>
          </a:r>
        </a:p>
      </dgm:t>
    </dgm:pt>
    <dgm:pt modelId="{80D269C4-9E5D-4DC9-8308-5319872EA127}" type="parTrans" cxnId="{DD41ACAD-3806-4311-8234-D01648A8D0A8}">
      <dgm:prSet/>
      <dgm:spPr/>
      <dgm:t>
        <a:bodyPr/>
        <a:lstStyle/>
        <a:p>
          <a:endParaRPr lang="en-US"/>
        </a:p>
      </dgm:t>
    </dgm:pt>
    <dgm:pt modelId="{26D650E1-B0A2-4AF5-9D6A-8060271310C3}" type="sibTrans" cxnId="{DD41ACAD-3806-4311-8234-D01648A8D0A8}">
      <dgm:prSet/>
      <dgm:spPr/>
      <dgm:t>
        <a:bodyPr/>
        <a:lstStyle/>
        <a:p>
          <a:endParaRPr lang="en-US"/>
        </a:p>
      </dgm:t>
    </dgm:pt>
    <dgm:pt modelId="{20C82C53-F43C-4B01-B7E1-DE49F2549471}">
      <dgm:prSet phldrT="[Text]" custT="1"/>
      <dgm:spPr/>
      <dgm:t>
        <a:bodyPr/>
        <a:lstStyle/>
        <a:p>
          <a:r>
            <a:rPr lang="en-US" sz="1800" b="1" dirty="0"/>
            <a:t>CAUSES</a:t>
          </a:r>
        </a:p>
        <a:p>
          <a:r>
            <a:rPr lang="en-US" sz="1600" b="1" dirty="0"/>
            <a:t>ILLFITTING D</a:t>
          </a:r>
          <a:r>
            <a:rPr lang="en-US" sz="1600" dirty="0"/>
            <a:t>ENTURE</a:t>
          </a:r>
        </a:p>
      </dgm:t>
    </dgm:pt>
    <dgm:pt modelId="{EADDBB13-2DB9-4991-9191-45793D4E3B0C}" type="parTrans" cxnId="{C435ACF4-1712-4138-88BF-79CEC9BDD216}">
      <dgm:prSet/>
      <dgm:spPr/>
      <dgm:t>
        <a:bodyPr/>
        <a:lstStyle/>
        <a:p>
          <a:endParaRPr lang="en-US"/>
        </a:p>
      </dgm:t>
    </dgm:pt>
    <dgm:pt modelId="{03200E1D-4230-4EB4-93F1-6597EEC3F83A}" type="sibTrans" cxnId="{C435ACF4-1712-4138-88BF-79CEC9BDD216}">
      <dgm:prSet/>
      <dgm:spPr/>
      <dgm:t>
        <a:bodyPr/>
        <a:lstStyle/>
        <a:p>
          <a:endParaRPr lang="en-US"/>
        </a:p>
      </dgm:t>
    </dgm:pt>
    <dgm:pt modelId="{17B408F0-EE9C-4E2C-96CF-713D68A7F1E0}">
      <dgm:prSet phldrT="[Text]"/>
      <dgm:spPr/>
      <dgm:t>
        <a:bodyPr/>
        <a:lstStyle/>
        <a:p>
          <a:endParaRPr lang="en-US" sz="1400" dirty="0"/>
        </a:p>
      </dgm:t>
    </dgm:pt>
    <dgm:pt modelId="{E92272E2-4070-48CC-8DF9-71F95FF5CDA1}" type="parTrans" cxnId="{3B1D0ED3-BBBA-4D3E-B6F2-009636632657}">
      <dgm:prSet/>
      <dgm:spPr/>
      <dgm:t>
        <a:bodyPr/>
        <a:lstStyle/>
        <a:p>
          <a:endParaRPr lang="en-US"/>
        </a:p>
      </dgm:t>
    </dgm:pt>
    <dgm:pt modelId="{394254F7-7379-4045-AE9D-8054221413FE}" type="sibTrans" cxnId="{3B1D0ED3-BBBA-4D3E-B6F2-009636632657}">
      <dgm:prSet/>
      <dgm:spPr/>
      <dgm:t>
        <a:bodyPr/>
        <a:lstStyle/>
        <a:p>
          <a:endParaRPr lang="en-US"/>
        </a:p>
      </dgm:t>
    </dgm:pt>
    <dgm:pt modelId="{D907A38F-4B50-4CE2-8EE0-4C5BDEEB8745}">
      <dgm:prSet phldrT="[Text]" custT="1"/>
      <dgm:spPr/>
      <dgm:t>
        <a:bodyPr/>
        <a:lstStyle/>
        <a:p>
          <a:r>
            <a:rPr lang="en-US" sz="1600" dirty="0"/>
            <a:t>OCCURS  ALONG BORDERS  OF DENTURE</a:t>
          </a:r>
        </a:p>
      </dgm:t>
    </dgm:pt>
    <dgm:pt modelId="{2F7C1567-EE86-4573-9774-5B2BBFEFE7B3}" type="parTrans" cxnId="{F835FC3F-9C55-48A7-9B2A-F10C9658F087}">
      <dgm:prSet/>
      <dgm:spPr/>
      <dgm:t>
        <a:bodyPr/>
        <a:lstStyle/>
        <a:p>
          <a:endParaRPr lang="en-US"/>
        </a:p>
      </dgm:t>
    </dgm:pt>
    <dgm:pt modelId="{74EE4316-46D8-4DB5-9B9C-686E46A44697}" type="sibTrans" cxnId="{F835FC3F-9C55-48A7-9B2A-F10C9658F087}">
      <dgm:prSet/>
      <dgm:spPr/>
      <dgm:t>
        <a:bodyPr/>
        <a:lstStyle/>
        <a:p>
          <a:endParaRPr lang="en-US"/>
        </a:p>
      </dgm:t>
    </dgm:pt>
    <dgm:pt modelId="{FE4DE3F9-8AF4-4C43-BC05-D8A6E1EF591C}">
      <dgm:prSet phldrT="[Text]" custT="1"/>
      <dgm:spPr/>
      <dgm:t>
        <a:bodyPr/>
        <a:lstStyle/>
        <a:p>
          <a:r>
            <a:rPr lang="en-US" sz="1600" dirty="0"/>
            <a:t>SINGLE OR NUMEROUS LESIONS</a:t>
          </a:r>
        </a:p>
      </dgm:t>
    </dgm:pt>
    <dgm:pt modelId="{6C910DEB-E1DC-4D9A-A6DE-64BE116703AF}" type="parTrans" cxnId="{067BC4CF-C372-4343-BF83-17C5439F488F}">
      <dgm:prSet/>
      <dgm:spPr/>
      <dgm:t>
        <a:bodyPr/>
        <a:lstStyle/>
        <a:p>
          <a:endParaRPr lang="en-US"/>
        </a:p>
      </dgm:t>
    </dgm:pt>
    <dgm:pt modelId="{1C5EF03F-E787-402D-9306-E13B9C50065D}" type="sibTrans" cxnId="{067BC4CF-C372-4343-BF83-17C5439F488F}">
      <dgm:prSet/>
      <dgm:spPr/>
      <dgm:t>
        <a:bodyPr/>
        <a:lstStyle/>
        <a:p>
          <a:endParaRPr lang="en-US"/>
        </a:p>
      </dgm:t>
    </dgm:pt>
    <dgm:pt modelId="{AC493825-2C87-4F1F-96F8-B10D097C1822}">
      <dgm:prSet phldrT="[Text]" custT="1"/>
      <dgm:spPr/>
      <dgm:t>
        <a:bodyPr/>
        <a:lstStyle/>
        <a:p>
          <a:r>
            <a:rPr lang="en-US" sz="1600" dirty="0"/>
            <a:t>FLAPS OF HYPERPLASTIC  CONNECTIVE TISSUE PRESENT</a:t>
          </a:r>
        </a:p>
      </dgm:t>
    </dgm:pt>
    <dgm:pt modelId="{90C3C878-FE39-4EC7-A26D-66C9A70EA171}" type="parTrans" cxnId="{41096F1E-6106-4F9B-901B-EA26A6D837B0}">
      <dgm:prSet/>
      <dgm:spPr/>
      <dgm:t>
        <a:bodyPr/>
        <a:lstStyle/>
        <a:p>
          <a:endParaRPr lang="en-US"/>
        </a:p>
      </dgm:t>
    </dgm:pt>
    <dgm:pt modelId="{0F735290-A2CB-42D5-BCFF-C07E1A44EE50}" type="sibTrans" cxnId="{41096F1E-6106-4F9B-901B-EA26A6D837B0}">
      <dgm:prSet/>
      <dgm:spPr/>
      <dgm:t>
        <a:bodyPr/>
        <a:lstStyle/>
        <a:p>
          <a:endParaRPr lang="en-US"/>
        </a:p>
      </dgm:t>
    </dgm:pt>
    <dgm:pt modelId="{0380710C-D33F-47BF-8DA7-AC67CCDA571F}">
      <dgm:prSet phldrT="[Text]" custT="1"/>
      <dgm:spPr/>
      <dgm:t>
        <a:bodyPr/>
        <a:lstStyle/>
        <a:p>
          <a:r>
            <a:rPr lang="en-US" sz="1600" dirty="0"/>
            <a:t>INJURY DUE TO THIN OVEREXTENDED DENTURE  FLANGE</a:t>
          </a:r>
        </a:p>
      </dgm:t>
    </dgm:pt>
    <dgm:pt modelId="{B3486731-98E2-4DF0-8962-C6A6971BF078}" type="sibTrans" cxnId="{DFAF1C1C-5D02-4E1D-A2F2-0B5F45816C3E}">
      <dgm:prSet/>
      <dgm:spPr/>
      <dgm:t>
        <a:bodyPr/>
        <a:lstStyle/>
        <a:p>
          <a:endParaRPr lang="en-US"/>
        </a:p>
      </dgm:t>
    </dgm:pt>
    <dgm:pt modelId="{D2FD929E-4537-4C07-A115-325A08DDC9FB}" type="parTrans" cxnId="{DFAF1C1C-5D02-4E1D-A2F2-0B5F45816C3E}">
      <dgm:prSet/>
      <dgm:spPr/>
      <dgm:t>
        <a:bodyPr/>
        <a:lstStyle/>
        <a:p>
          <a:endParaRPr lang="en-US"/>
        </a:p>
      </dgm:t>
    </dgm:pt>
    <dgm:pt modelId="{9598520D-FFC2-4947-8E44-AFB26D67947B}" type="pres">
      <dgm:prSet presAssocID="{30B305F6-5466-4165-8B78-F4C3C5B3E910}" presName="linear" presStyleCnt="0">
        <dgm:presLayoutVars>
          <dgm:dir/>
          <dgm:resizeHandles val="exact"/>
        </dgm:presLayoutVars>
      </dgm:prSet>
      <dgm:spPr/>
    </dgm:pt>
    <dgm:pt modelId="{66C0F9ED-C608-4914-9574-8DF402F4E43F}" type="pres">
      <dgm:prSet presAssocID="{88B29528-07EC-4192-847A-105B2B4A2CBE}" presName="comp" presStyleCnt="0"/>
      <dgm:spPr/>
    </dgm:pt>
    <dgm:pt modelId="{353EE39D-1D7E-4005-BB37-F617F59ED5AE}" type="pres">
      <dgm:prSet presAssocID="{88B29528-07EC-4192-847A-105B2B4A2CBE}" presName="box" presStyleLbl="node1" presStyleIdx="0" presStyleCnt="3" custScaleY="244288"/>
      <dgm:spPr/>
    </dgm:pt>
    <dgm:pt modelId="{572E6441-15EA-4697-B727-CE847B766896}" type="pres">
      <dgm:prSet presAssocID="{88B29528-07EC-4192-847A-105B2B4A2CBE}" presName="img" presStyleLbl="fgImgPlace1" presStyleIdx="0" presStyleCnt="3" custScaleY="194424"/>
      <dgm:spPr>
        <a:blipFill rotWithShape="0">
          <a:blip xmlns:r="http://schemas.openxmlformats.org/officeDocument/2006/relationships" r:embed="rId1"/>
          <a:stretch>
            <a:fillRect/>
          </a:stretch>
        </a:blipFill>
      </dgm:spPr>
    </dgm:pt>
    <dgm:pt modelId="{D540A0E1-F81A-4579-A075-929CB58554DC}" type="pres">
      <dgm:prSet presAssocID="{88B29528-07EC-4192-847A-105B2B4A2CBE}" presName="text" presStyleLbl="node1" presStyleIdx="0" presStyleCnt="3">
        <dgm:presLayoutVars>
          <dgm:bulletEnabled val="1"/>
        </dgm:presLayoutVars>
      </dgm:prSet>
      <dgm:spPr/>
    </dgm:pt>
    <dgm:pt modelId="{6ECCC2E6-0D48-4972-B27D-B4D689AF243D}" type="pres">
      <dgm:prSet presAssocID="{53E2F496-BE3E-466F-8CD6-48E184698139}" presName="spacer" presStyleCnt="0"/>
      <dgm:spPr/>
    </dgm:pt>
    <dgm:pt modelId="{99F6DCD9-AE6B-419C-A623-FB7AD632F978}" type="pres">
      <dgm:prSet presAssocID="{CC3498AA-1FC5-48BD-B6E7-FFD605120CDE}" presName="comp" presStyleCnt="0"/>
      <dgm:spPr/>
    </dgm:pt>
    <dgm:pt modelId="{41B186B3-C1A4-4731-8227-4C579DA64E4E}" type="pres">
      <dgm:prSet presAssocID="{CC3498AA-1FC5-48BD-B6E7-FFD605120CDE}" presName="box" presStyleLbl="node1" presStyleIdx="1" presStyleCnt="3" custScaleY="120720"/>
      <dgm:spPr/>
    </dgm:pt>
    <dgm:pt modelId="{0A5D60EC-B074-420B-814A-7C01D1BA4635}" type="pres">
      <dgm:prSet presAssocID="{CC3498AA-1FC5-48BD-B6E7-FFD605120CDE}" presName="img" presStyleLbl="fgImgPlace1" presStyleIdx="1" presStyleCnt="3" custScaleY="109337" custLinFactX="-72748" custLinFactY="100000" custLinFactNeighborX="-100000" custLinFactNeighborY="147481"/>
      <dgm:spPr/>
    </dgm:pt>
    <dgm:pt modelId="{75AAA021-131A-4A94-83CD-C0135888FAC5}" type="pres">
      <dgm:prSet presAssocID="{CC3498AA-1FC5-48BD-B6E7-FFD605120CDE}" presName="text" presStyleLbl="node1" presStyleIdx="1" presStyleCnt="3">
        <dgm:presLayoutVars>
          <dgm:bulletEnabled val="1"/>
        </dgm:presLayoutVars>
      </dgm:prSet>
      <dgm:spPr/>
    </dgm:pt>
    <dgm:pt modelId="{1F1B6AD8-38AD-4D8F-B81A-010A98B74045}" type="pres">
      <dgm:prSet presAssocID="{C6CB0E2F-D700-48A2-BBE7-A28C8417548B}" presName="spacer" presStyleCnt="0"/>
      <dgm:spPr/>
    </dgm:pt>
    <dgm:pt modelId="{A822CD6C-2C62-459F-AB73-B33C4E817D4E}" type="pres">
      <dgm:prSet presAssocID="{20C82C53-F43C-4B01-B7E1-DE49F2549471}" presName="comp" presStyleCnt="0"/>
      <dgm:spPr/>
    </dgm:pt>
    <dgm:pt modelId="{6A1A371C-A70A-4D70-9DED-854B2C499416}" type="pres">
      <dgm:prSet presAssocID="{20C82C53-F43C-4B01-B7E1-DE49F2549471}" presName="box" presStyleLbl="node1" presStyleIdx="2" presStyleCnt="3" custScaleY="254755" custLinFactNeighborY="-21546"/>
      <dgm:spPr/>
    </dgm:pt>
    <dgm:pt modelId="{EBD175BC-D3F3-45B7-BCF9-6B7E3BE0DCAC}" type="pres">
      <dgm:prSet presAssocID="{20C82C53-F43C-4B01-B7E1-DE49F2549471}" presName="img" presStyleLbl="fgImgPlace1" presStyleIdx="2" presStyleCnt="3" custFlipVert="1" custScaleX="103694" custScaleY="443917"/>
      <dgm:spPr>
        <a:blipFill rotWithShape="0">
          <a:blip xmlns:r="http://schemas.openxmlformats.org/officeDocument/2006/relationships" r:embed="rId2"/>
          <a:stretch>
            <a:fillRect/>
          </a:stretch>
        </a:blipFill>
      </dgm:spPr>
    </dgm:pt>
    <dgm:pt modelId="{885B8DD7-957F-4A1C-82CA-CFF98B8551B2}" type="pres">
      <dgm:prSet presAssocID="{20C82C53-F43C-4B01-B7E1-DE49F2549471}" presName="text" presStyleLbl="node1" presStyleIdx="2" presStyleCnt="3">
        <dgm:presLayoutVars>
          <dgm:bulletEnabled val="1"/>
        </dgm:presLayoutVars>
      </dgm:prSet>
      <dgm:spPr/>
    </dgm:pt>
  </dgm:ptLst>
  <dgm:cxnLst>
    <dgm:cxn modelId="{59B68D12-43F6-4222-8919-9B3F89FD5D60}" type="presOf" srcId="{D907A38F-4B50-4CE2-8EE0-4C5BDEEB8745}" destId="{D540A0E1-F81A-4579-A075-929CB58554DC}" srcOrd="1" destOrd="2" presId="urn:microsoft.com/office/officeart/2005/8/layout/vList4"/>
    <dgm:cxn modelId="{626FC814-011C-4777-BC8C-EA7763BBDA91}" type="presOf" srcId="{7A5F6078-2818-46D6-B3B3-02C9B3A2C99B}" destId="{D540A0E1-F81A-4579-A075-929CB58554DC}" srcOrd="1" destOrd="1" presId="urn:microsoft.com/office/officeart/2005/8/layout/vList4"/>
    <dgm:cxn modelId="{DFAF1C1C-5D02-4E1D-A2F2-0B5F45816C3E}" srcId="{20C82C53-F43C-4B01-B7E1-DE49F2549471}" destId="{0380710C-D33F-47BF-8DA7-AC67CCDA571F}" srcOrd="0" destOrd="0" parTransId="{D2FD929E-4537-4C07-A115-325A08DDC9FB}" sibTransId="{B3486731-98E2-4DF0-8962-C6A6971BF078}"/>
    <dgm:cxn modelId="{41096F1E-6106-4F9B-901B-EA26A6D837B0}" srcId="{88B29528-07EC-4192-847A-105B2B4A2CBE}" destId="{AC493825-2C87-4F1F-96F8-B10D097C1822}" srcOrd="3" destOrd="0" parTransId="{90C3C878-FE39-4EC7-A26D-66C9A70EA171}" sibTransId="{0F735290-A2CB-42D5-BCFF-C07E1A44EE50}"/>
    <dgm:cxn modelId="{D6FCA03F-3450-40A4-A680-F1B00F8A25A7}" type="presOf" srcId="{FE4DE3F9-8AF4-4C43-BC05-D8A6E1EF591C}" destId="{D540A0E1-F81A-4579-A075-929CB58554DC}" srcOrd="1" destOrd="3" presId="urn:microsoft.com/office/officeart/2005/8/layout/vList4"/>
    <dgm:cxn modelId="{F835FC3F-9C55-48A7-9B2A-F10C9658F087}" srcId="{88B29528-07EC-4192-847A-105B2B4A2CBE}" destId="{D907A38F-4B50-4CE2-8EE0-4C5BDEEB8745}" srcOrd="1" destOrd="0" parTransId="{2F7C1567-EE86-4573-9774-5B2BBFEFE7B3}" sibTransId="{74EE4316-46D8-4DB5-9B9C-686E46A44697}"/>
    <dgm:cxn modelId="{2C18906D-B42D-4EAE-9203-F2DE2A5F4902}" type="presOf" srcId="{AC493825-2C87-4F1F-96F8-B10D097C1822}" destId="{D540A0E1-F81A-4579-A075-929CB58554DC}" srcOrd="1" destOrd="4" presId="urn:microsoft.com/office/officeart/2005/8/layout/vList4"/>
    <dgm:cxn modelId="{C96BA552-C61F-42DE-867E-8106D1E33540}" type="presOf" srcId="{88B29528-07EC-4192-847A-105B2B4A2CBE}" destId="{D540A0E1-F81A-4579-A075-929CB58554DC}" srcOrd="1" destOrd="0" presId="urn:microsoft.com/office/officeart/2005/8/layout/vList4"/>
    <dgm:cxn modelId="{6B6BA559-F6DA-48FC-8818-D331049525A2}" type="presOf" srcId="{17B408F0-EE9C-4E2C-96CF-713D68A7F1E0}" destId="{885B8DD7-957F-4A1C-82CA-CFF98B8551B2}" srcOrd="1" destOrd="2" presId="urn:microsoft.com/office/officeart/2005/8/layout/vList4"/>
    <dgm:cxn modelId="{B8CFA884-9611-49EA-A08F-B56F15F373F4}" type="presOf" srcId="{7A5F6078-2818-46D6-B3B3-02C9B3A2C99B}" destId="{353EE39D-1D7E-4005-BB37-F617F59ED5AE}" srcOrd="0" destOrd="1" presId="urn:microsoft.com/office/officeart/2005/8/layout/vList4"/>
    <dgm:cxn modelId="{3652F192-7727-45AB-BD37-93B9DE3ABD11}" type="presOf" srcId="{364624E2-B32F-40C7-BA28-16AEB79DEDAD}" destId="{41B186B3-C1A4-4731-8227-4C579DA64E4E}" srcOrd="0" destOrd="1" presId="urn:microsoft.com/office/officeart/2005/8/layout/vList4"/>
    <dgm:cxn modelId="{26E82995-E146-43E6-94D1-42D4D2B50CCF}" type="presOf" srcId="{0380710C-D33F-47BF-8DA7-AC67CCDA571F}" destId="{885B8DD7-957F-4A1C-82CA-CFF98B8551B2}" srcOrd="1" destOrd="1" presId="urn:microsoft.com/office/officeart/2005/8/layout/vList4"/>
    <dgm:cxn modelId="{0EEF1997-78BD-4E86-9BA7-95A25C2A0F1C}" srcId="{30B305F6-5466-4165-8B78-F4C3C5B3E910}" destId="{CC3498AA-1FC5-48BD-B6E7-FFD605120CDE}" srcOrd="1" destOrd="0" parTransId="{E18D7683-178A-405A-AD92-E63F32693DB0}" sibTransId="{C6CB0E2F-D700-48A2-BBE7-A28C8417548B}"/>
    <dgm:cxn modelId="{BFFD2397-FAED-4E54-9277-560700B84602}" type="presOf" srcId="{D907A38F-4B50-4CE2-8EE0-4C5BDEEB8745}" destId="{353EE39D-1D7E-4005-BB37-F617F59ED5AE}" srcOrd="0" destOrd="2" presId="urn:microsoft.com/office/officeart/2005/8/layout/vList4"/>
    <dgm:cxn modelId="{91182B9A-5FDA-4E66-863A-F52E8067A042}" type="presOf" srcId="{364624E2-B32F-40C7-BA28-16AEB79DEDAD}" destId="{75AAA021-131A-4A94-83CD-C0135888FAC5}" srcOrd="1" destOrd="1" presId="urn:microsoft.com/office/officeart/2005/8/layout/vList4"/>
    <dgm:cxn modelId="{A797549B-DC9F-4C12-96D7-D9814F8304EF}" type="presOf" srcId="{20C82C53-F43C-4B01-B7E1-DE49F2549471}" destId="{6A1A371C-A70A-4D70-9DED-854B2C499416}" srcOrd="0" destOrd="0" presId="urn:microsoft.com/office/officeart/2005/8/layout/vList4"/>
    <dgm:cxn modelId="{B68F589D-73D0-473E-BB66-8ED752E7C1F9}" type="presOf" srcId="{20C82C53-F43C-4B01-B7E1-DE49F2549471}" destId="{885B8DD7-957F-4A1C-82CA-CFF98B8551B2}" srcOrd="1" destOrd="0" presId="urn:microsoft.com/office/officeart/2005/8/layout/vList4"/>
    <dgm:cxn modelId="{EA1F0FA6-7DE5-4501-A654-26089E31F23C}" type="presOf" srcId="{FE4DE3F9-8AF4-4C43-BC05-D8A6E1EF591C}" destId="{353EE39D-1D7E-4005-BB37-F617F59ED5AE}" srcOrd="0" destOrd="3" presId="urn:microsoft.com/office/officeart/2005/8/layout/vList4"/>
    <dgm:cxn modelId="{DD41ACAD-3806-4311-8234-D01648A8D0A8}" srcId="{CC3498AA-1FC5-48BD-B6E7-FFD605120CDE}" destId="{364624E2-B32F-40C7-BA28-16AEB79DEDAD}" srcOrd="0" destOrd="0" parTransId="{80D269C4-9E5D-4DC9-8308-5319872EA127}" sibTransId="{26D650E1-B0A2-4AF5-9D6A-8060271310C3}"/>
    <dgm:cxn modelId="{22E73AB4-EB5D-4F63-9E44-65ED7F5EA147}" type="presOf" srcId="{0380710C-D33F-47BF-8DA7-AC67CCDA571F}" destId="{6A1A371C-A70A-4D70-9DED-854B2C499416}" srcOrd="0" destOrd="1" presId="urn:microsoft.com/office/officeart/2005/8/layout/vList4"/>
    <dgm:cxn modelId="{BBB260B5-D5A5-47A0-8CD9-0E306170267F}" type="presOf" srcId="{CC3498AA-1FC5-48BD-B6E7-FFD605120CDE}" destId="{41B186B3-C1A4-4731-8227-4C579DA64E4E}" srcOrd="0" destOrd="0" presId="urn:microsoft.com/office/officeart/2005/8/layout/vList4"/>
    <dgm:cxn modelId="{341FEBBF-BDD4-472A-BE13-B901CBFB7D24}" srcId="{30B305F6-5466-4165-8B78-F4C3C5B3E910}" destId="{88B29528-07EC-4192-847A-105B2B4A2CBE}" srcOrd="0" destOrd="0" parTransId="{CCF45C41-273F-4666-9A0A-C073FDDACC84}" sibTransId="{53E2F496-BE3E-466F-8CD6-48E184698139}"/>
    <dgm:cxn modelId="{CACD3EC8-9FA4-4B7C-8963-A951E3A46E34}" type="presOf" srcId="{88B29528-07EC-4192-847A-105B2B4A2CBE}" destId="{353EE39D-1D7E-4005-BB37-F617F59ED5AE}" srcOrd="0" destOrd="0" presId="urn:microsoft.com/office/officeart/2005/8/layout/vList4"/>
    <dgm:cxn modelId="{C0A75CCA-E2CD-4404-9DE7-EC7AA46B8B2B}" type="presOf" srcId="{30B305F6-5466-4165-8B78-F4C3C5B3E910}" destId="{9598520D-FFC2-4947-8E44-AFB26D67947B}" srcOrd="0" destOrd="0" presId="urn:microsoft.com/office/officeart/2005/8/layout/vList4"/>
    <dgm:cxn modelId="{067BC4CF-C372-4343-BF83-17C5439F488F}" srcId="{88B29528-07EC-4192-847A-105B2B4A2CBE}" destId="{FE4DE3F9-8AF4-4C43-BC05-D8A6E1EF591C}" srcOrd="2" destOrd="0" parTransId="{6C910DEB-E1DC-4D9A-A6DE-64BE116703AF}" sibTransId="{1C5EF03F-E787-402D-9306-E13B9C50065D}"/>
    <dgm:cxn modelId="{3B1D0ED3-BBBA-4D3E-B6F2-009636632657}" srcId="{20C82C53-F43C-4B01-B7E1-DE49F2549471}" destId="{17B408F0-EE9C-4E2C-96CF-713D68A7F1E0}" srcOrd="1" destOrd="0" parTransId="{E92272E2-4070-48CC-8DF9-71F95FF5CDA1}" sibTransId="{394254F7-7379-4045-AE9D-8054221413FE}"/>
    <dgm:cxn modelId="{357C67DA-6C29-412D-8403-0400E1DC5B12}" srcId="{88B29528-07EC-4192-847A-105B2B4A2CBE}" destId="{7A5F6078-2818-46D6-B3B3-02C9B3A2C99B}" srcOrd="0" destOrd="0" parTransId="{EF3CF4C3-9A2C-47BE-AF5D-694EB51F697C}" sibTransId="{C64C39BD-E856-49D0-AFFC-737AEC4BF2F4}"/>
    <dgm:cxn modelId="{49E757E4-2B5C-4FD3-8D1F-6A2658B5F874}" type="presOf" srcId="{AC493825-2C87-4F1F-96F8-B10D097C1822}" destId="{353EE39D-1D7E-4005-BB37-F617F59ED5AE}" srcOrd="0" destOrd="4" presId="urn:microsoft.com/office/officeart/2005/8/layout/vList4"/>
    <dgm:cxn modelId="{2F62AFEA-70B8-4B40-8E22-31A90E01AD6E}" type="presOf" srcId="{17B408F0-EE9C-4E2C-96CF-713D68A7F1E0}" destId="{6A1A371C-A70A-4D70-9DED-854B2C499416}" srcOrd="0" destOrd="2" presId="urn:microsoft.com/office/officeart/2005/8/layout/vList4"/>
    <dgm:cxn modelId="{C435ACF4-1712-4138-88BF-79CEC9BDD216}" srcId="{30B305F6-5466-4165-8B78-F4C3C5B3E910}" destId="{20C82C53-F43C-4B01-B7E1-DE49F2549471}" srcOrd="2" destOrd="0" parTransId="{EADDBB13-2DB9-4991-9191-45793D4E3B0C}" sibTransId="{03200E1D-4230-4EB4-93F1-6597EEC3F83A}"/>
    <dgm:cxn modelId="{5DB876F5-1154-4E31-92FA-E12284C9485D}" type="presOf" srcId="{CC3498AA-1FC5-48BD-B6E7-FFD605120CDE}" destId="{75AAA021-131A-4A94-83CD-C0135888FAC5}" srcOrd="1" destOrd="0" presId="urn:microsoft.com/office/officeart/2005/8/layout/vList4"/>
    <dgm:cxn modelId="{D3B4574E-623E-49E1-91F2-E797A0ECFD48}" type="presParOf" srcId="{9598520D-FFC2-4947-8E44-AFB26D67947B}" destId="{66C0F9ED-C608-4914-9574-8DF402F4E43F}" srcOrd="0" destOrd="0" presId="urn:microsoft.com/office/officeart/2005/8/layout/vList4"/>
    <dgm:cxn modelId="{04289B52-FCCE-440B-9D7E-1528E0CFDFE0}" type="presParOf" srcId="{66C0F9ED-C608-4914-9574-8DF402F4E43F}" destId="{353EE39D-1D7E-4005-BB37-F617F59ED5AE}" srcOrd="0" destOrd="0" presId="urn:microsoft.com/office/officeart/2005/8/layout/vList4"/>
    <dgm:cxn modelId="{9D79C488-4C86-4119-BAA5-7E0394809656}" type="presParOf" srcId="{66C0F9ED-C608-4914-9574-8DF402F4E43F}" destId="{572E6441-15EA-4697-B727-CE847B766896}" srcOrd="1" destOrd="0" presId="urn:microsoft.com/office/officeart/2005/8/layout/vList4"/>
    <dgm:cxn modelId="{D20BB5B7-0A35-44A7-A349-EF03A63D58C3}" type="presParOf" srcId="{66C0F9ED-C608-4914-9574-8DF402F4E43F}" destId="{D540A0E1-F81A-4579-A075-929CB58554DC}" srcOrd="2" destOrd="0" presId="urn:microsoft.com/office/officeart/2005/8/layout/vList4"/>
    <dgm:cxn modelId="{A9FA5492-4EFB-47BE-9C8A-5A48745A0F1D}" type="presParOf" srcId="{9598520D-FFC2-4947-8E44-AFB26D67947B}" destId="{6ECCC2E6-0D48-4972-B27D-B4D689AF243D}" srcOrd="1" destOrd="0" presId="urn:microsoft.com/office/officeart/2005/8/layout/vList4"/>
    <dgm:cxn modelId="{5BB340B6-95F5-4A2D-8AFA-99D8A93F07F6}" type="presParOf" srcId="{9598520D-FFC2-4947-8E44-AFB26D67947B}" destId="{99F6DCD9-AE6B-419C-A623-FB7AD632F978}" srcOrd="2" destOrd="0" presId="urn:microsoft.com/office/officeart/2005/8/layout/vList4"/>
    <dgm:cxn modelId="{1FECC6C3-45D7-455F-B119-10E4600480C0}" type="presParOf" srcId="{99F6DCD9-AE6B-419C-A623-FB7AD632F978}" destId="{41B186B3-C1A4-4731-8227-4C579DA64E4E}" srcOrd="0" destOrd="0" presId="urn:microsoft.com/office/officeart/2005/8/layout/vList4"/>
    <dgm:cxn modelId="{248B470A-2356-4E9E-8D5E-D3A6425AEA15}" type="presParOf" srcId="{99F6DCD9-AE6B-419C-A623-FB7AD632F978}" destId="{0A5D60EC-B074-420B-814A-7C01D1BA4635}" srcOrd="1" destOrd="0" presId="urn:microsoft.com/office/officeart/2005/8/layout/vList4"/>
    <dgm:cxn modelId="{41346E84-65E3-4A1E-9566-2ED65E219821}" type="presParOf" srcId="{99F6DCD9-AE6B-419C-A623-FB7AD632F978}" destId="{75AAA021-131A-4A94-83CD-C0135888FAC5}" srcOrd="2" destOrd="0" presId="urn:microsoft.com/office/officeart/2005/8/layout/vList4"/>
    <dgm:cxn modelId="{4426BDCC-56CB-4B9F-A3AF-E617AF4C76CE}" type="presParOf" srcId="{9598520D-FFC2-4947-8E44-AFB26D67947B}" destId="{1F1B6AD8-38AD-4D8F-B81A-010A98B74045}" srcOrd="3" destOrd="0" presId="urn:microsoft.com/office/officeart/2005/8/layout/vList4"/>
    <dgm:cxn modelId="{B4BC0A44-C8AD-4625-8075-0CC3BDEE57C8}" type="presParOf" srcId="{9598520D-FFC2-4947-8E44-AFB26D67947B}" destId="{A822CD6C-2C62-459F-AB73-B33C4E817D4E}" srcOrd="4" destOrd="0" presId="urn:microsoft.com/office/officeart/2005/8/layout/vList4"/>
    <dgm:cxn modelId="{296665DA-A5A0-480E-AB05-1707188AA924}" type="presParOf" srcId="{A822CD6C-2C62-459F-AB73-B33C4E817D4E}" destId="{6A1A371C-A70A-4D70-9DED-854B2C499416}" srcOrd="0" destOrd="0" presId="urn:microsoft.com/office/officeart/2005/8/layout/vList4"/>
    <dgm:cxn modelId="{5F360F0D-BB97-467A-90E3-9D5DC66ED54F}" type="presParOf" srcId="{A822CD6C-2C62-459F-AB73-B33C4E817D4E}" destId="{EBD175BC-D3F3-45B7-BCF9-6B7E3BE0DCAC}" srcOrd="1" destOrd="0" presId="urn:microsoft.com/office/officeart/2005/8/layout/vList4"/>
    <dgm:cxn modelId="{2CB7376A-8A52-41B4-A178-08BE879B8E26}" type="presParOf" srcId="{A822CD6C-2C62-459F-AB73-B33C4E817D4E}" destId="{885B8DD7-957F-4A1C-82CA-CFF98B8551B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9BB0E-19FA-4D28-B829-4CCE1D928A99}">
      <dsp:nvSpPr>
        <dsp:cNvPr id="0" name=""/>
        <dsp:cNvSpPr/>
      </dsp:nvSpPr>
      <dsp:spPr>
        <a:xfrm>
          <a:off x="9331" y="1209562"/>
          <a:ext cx="2549797" cy="132266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Error from operator</a:t>
          </a:r>
        </a:p>
      </dsp:txBody>
      <dsp:txXfrm>
        <a:off x="9331" y="1209562"/>
        <a:ext cx="2549797" cy="1322669"/>
      </dsp:txXfrm>
    </dsp:sp>
    <dsp:sp modelId="{F7A8D3E9-049E-486B-B200-8B0050FEE940}">
      <dsp:nvSpPr>
        <dsp:cNvPr id="0" name=""/>
        <dsp:cNvSpPr/>
      </dsp:nvSpPr>
      <dsp:spPr>
        <a:xfrm>
          <a:off x="4678" y="2526242"/>
          <a:ext cx="2559104" cy="216175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Overextension </a:t>
          </a:r>
        </a:p>
        <a:p>
          <a:pPr marL="171450" lvl="1" indent="-171450" algn="l" defTabSz="711200">
            <a:lnSpc>
              <a:spcPct val="90000"/>
            </a:lnSpc>
            <a:spcBef>
              <a:spcPct val="0"/>
            </a:spcBef>
            <a:spcAft>
              <a:spcPct val="15000"/>
            </a:spcAft>
            <a:buChar char="•"/>
          </a:pPr>
          <a:r>
            <a:rPr lang="en-US" sz="1600" b="1" kern="1200" dirty="0"/>
            <a:t>Flange width inadequate</a:t>
          </a:r>
        </a:p>
        <a:p>
          <a:pPr marL="171450" lvl="1" indent="-171450" algn="l" defTabSz="711200">
            <a:lnSpc>
              <a:spcPct val="90000"/>
            </a:lnSpc>
            <a:spcBef>
              <a:spcPct val="0"/>
            </a:spcBef>
            <a:spcAft>
              <a:spcPct val="15000"/>
            </a:spcAft>
            <a:buChar char="•"/>
          </a:pPr>
          <a:r>
            <a:rPr lang="en-US" sz="1600" b="1" kern="1200" dirty="0"/>
            <a:t>Inaccurate fit</a:t>
          </a:r>
        </a:p>
        <a:p>
          <a:pPr marL="171450" lvl="1" indent="-171450" algn="l" defTabSz="711200">
            <a:lnSpc>
              <a:spcPct val="90000"/>
            </a:lnSpc>
            <a:spcBef>
              <a:spcPct val="0"/>
            </a:spcBef>
            <a:spcAft>
              <a:spcPct val="15000"/>
            </a:spcAft>
            <a:buChar char="•"/>
          </a:pPr>
          <a:r>
            <a:rPr lang="en-US" sz="1600" b="1" kern="1200" dirty="0" err="1"/>
            <a:t>Occlusal</a:t>
          </a:r>
          <a:r>
            <a:rPr lang="en-US" sz="1600" b="1" kern="1200" dirty="0"/>
            <a:t> plane too high</a:t>
          </a:r>
        </a:p>
        <a:p>
          <a:pPr marL="171450" lvl="1" indent="-171450" algn="l" defTabSz="711200">
            <a:lnSpc>
              <a:spcPct val="90000"/>
            </a:lnSpc>
            <a:spcBef>
              <a:spcPct val="0"/>
            </a:spcBef>
            <a:spcAft>
              <a:spcPct val="15000"/>
            </a:spcAft>
            <a:buChar char="•"/>
          </a:pPr>
          <a:r>
            <a:rPr lang="en-US" sz="1600" b="1" kern="1200" dirty="0"/>
            <a:t>Inadequate freeway space</a:t>
          </a:r>
        </a:p>
        <a:p>
          <a:pPr marL="171450" lvl="1" indent="-171450" algn="l" defTabSz="711200">
            <a:lnSpc>
              <a:spcPct val="90000"/>
            </a:lnSpc>
            <a:spcBef>
              <a:spcPct val="0"/>
            </a:spcBef>
            <a:spcAft>
              <a:spcPct val="15000"/>
            </a:spcAft>
            <a:buChar char="•"/>
          </a:pPr>
          <a:r>
            <a:rPr lang="en-US" sz="1600" b="1" kern="1200" dirty="0" err="1"/>
            <a:t>Cuspal</a:t>
          </a:r>
          <a:r>
            <a:rPr lang="en-US" sz="1600" b="1" kern="1200" dirty="0"/>
            <a:t> interference.</a:t>
          </a:r>
        </a:p>
      </dsp:txBody>
      <dsp:txXfrm>
        <a:off x="4678" y="2526242"/>
        <a:ext cx="2559104" cy="2161757"/>
      </dsp:txXfrm>
    </dsp:sp>
    <dsp:sp modelId="{44677663-9FE2-4CCC-B07E-34E5B0656690}">
      <dsp:nvSpPr>
        <dsp:cNvPr id="0" name=""/>
        <dsp:cNvSpPr/>
      </dsp:nvSpPr>
      <dsp:spPr>
        <a:xfrm>
          <a:off x="2920754" y="1164208"/>
          <a:ext cx="2549797" cy="138470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Inadequate maintenance by patient</a:t>
          </a:r>
        </a:p>
      </dsp:txBody>
      <dsp:txXfrm>
        <a:off x="2920754" y="1164208"/>
        <a:ext cx="2549797" cy="1384706"/>
      </dsp:txXfrm>
    </dsp:sp>
    <dsp:sp modelId="{BB8BEA01-437E-4F4C-AA2E-44391FF62C6C}">
      <dsp:nvSpPr>
        <dsp:cNvPr id="0" name=""/>
        <dsp:cNvSpPr/>
      </dsp:nvSpPr>
      <dsp:spPr>
        <a:xfrm>
          <a:off x="2920754" y="2452217"/>
          <a:ext cx="2549797" cy="22811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t>Continuous wear of denture</a:t>
          </a:r>
        </a:p>
      </dsp:txBody>
      <dsp:txXfrm>
        <a:off x="2920754" y="2452217"/>
        <a:ext cx="2549797" cy="2281137"/>
      </dsp:txXfrm>
    </dsp:sp>
    <dsp:sp modelId="{3E6212CB-6A04-4BF1-86A9-1529EE6196B7}">
      <dsp:nvSpPr>
        <dsp:cNvPr id="0" name=""/>
        <dsp:cNvSpPr/>
      </dsp:nvSpPr>
      <dsp:spPr>
        <a:xfrm>
          <a:off x="5827524" y="1140528"/>
          <a:ext cx="2549797" cy="119096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Properties  of material</a:t>
          </a:r>
        </a:p>
      </dsp:txBody>
      <dsp:txXfrm>
        <a:off x="5827524" y="1140528"/>
        <a:ext cx="2549797" cy="1190969"/>
      </dsp:txXfrm>
    </dsp:sp>
    <dsp:sp modelId="{01D1C7E1-92C6-4617-AA00-519DA0271A8D}">
      <dsp:nvSpPr>
        <dsp:cNvPr id="0" name=""/>
        <dsp:cNvSpPr/>
      </dsp:nvSpPr>
      <dsp:spPr>
        <a:xfrm>
          <a:off x="5827524" y="2187439"/>
          <a:ext cx="2549797" cy="256959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Allergic reactions</a:t>
          </a:r>
        </a:p>
        <a:p>
          <a:pPr marL="171450" lvl="1" indent="-171450" algn="l" defTabSz="800100">
            <a:lnSpc>
              <a:spcPct val="90000"/>
            </a:lnSpc>
            <a:spcBef>
              <a:spcPct val="0"/>
            </a:spcBef>
            <a:spcAft>
              <a:spcPct val="15000"/>
            </a:spcAft>
            <a:buChar char="•"/>
          </a:pPr>
          <a:r>
            <a:rPr lang="en-US" sz="1800" b="1" kern="1200" dirty="0" err="1"/>
            <a:t>Microporosities</a:t>
          </a:r>
          <a:r>
            <a:rPr lang="en-US" sz="1800" b="1" kern="1200" dirty="0"/>
            <a:t> leading to plaque accumulation</a:t>
          </a:r>
        </a:p>
        <a:p>
          <a:pPr marL="171450" lvl="1" indent="-171450" algn="l" defTabSz="800100">
            <a:lnSpc>
              <a:spcPct val="90000"/>
            </a:lnSpc>
            <a:spcBef>
              <a:spcPct val="0"/>
            </a:spcBef>
            <a:spcAft>
              <a:spcPct val="15000"/>
            </a:spcAft>
            <a:buChar char="•"/>
          </a:pPr>
          <a:endParaRPr lang="en-US" sz="1800" b="1" kern="1200" dirty="0"/>
        </a:p>
      </dsp:txBody>
      <dsp:txXfrm>
        <a:off x="5827524" y="2187439"/>
        <a:ext cx="2549797" cy="25695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10561-63B6-4F9F-A245-741F5FB98CF8}">
      <dsp:nvSpPr>
        <dsp:cNvPr id="0" name=""/>
        <dsp:cNvSpPr/>
      </dsp:nvSpPr>
      <dsp:spPr>
        <a:xfrm>
          <a:off x="0" y="0"/>
          <a:ext cx="8229600" cy="18547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CLINICAL PRESENTATION</a:t>
          </a:r>
        </a:p>
        <a:p>
          <a:pPr marL="171450" lvl="1" indent="-171450" algn="l" defTabSz="800100">
            <a:lnSpc>
              <a:spcPct val="90000"/>
            </a:lnSpc>
            <a:spcBef>
              <a:spcPct val="0"/>
            </a:spcBef>
            <a:spcAft>
              <a:spcPct val="15000"/>
            </a:spcAft>
            <a:buChar char="•"/>
          </a:pPr>
          <a:r>
            <a:rPr lang="en-US" sz="1800" b="1" kern="1200" dirty="0"/>
            <a:t>Small painful </a:t>
          </a:r>
          <a:r>
            <a:rPr lang="en-US" sz="1800" b="1" kern="1200" dirty="0" err="1"/>
            <a:t>lesions,covered</a:t>
          </a:r>
          <a:r>
            <a:rPr lang="en-US" sz="1800" b="1" kern="1200" dirty="0"/>
            <a:t> by a gray necrotic  membrane and surrounded by an inflammatory halo with firm ,elevated borders</a:t>
          </a:r>
        </a:p>
        <a:p>
          <a:pPr marL="171450" lvl="1" indent="-171450" algn="l" defTabSz="800100">
            <a:lnSpc>
              <a:spcPct val="90000"/>
            </a:lnSpc>
            <a:spcBef>
              <a:spcPct val="0"/>
            </a:spcBef>
            <a:spcAft>
              <a:spcPct val="15000"/>
            </a:spcAft>
            <a:buChar char="•"/>
          </a:pPr>
          <a:r>
            <a:rPr lang="en-US" sz="1800" b="1" kern="1200" dirty="0"/>
            <a:t>Develop within 1-2 days after placement  of new dentures</a:t>
          </a:r>
        </a:p>
      </dsp:txBody>
      <dsp:txXfrm>
        <a:off x="1783083" y="0"/>
        <a:ext cx="6446516" cy="1854768"/>
      </dsp:txXfrm>
    </dsp:sp>
    <dsp:sp modelId="{34DD6941-7CAE-453E-B977-15DB7F1200F8}">
      <dsp:nvSpPr>
        <dsp:cNvPr id="0" name=""/>
        <dsp:cNvSpPr/>
      </dsp:nvSpPr>
      <dsp:spPr>
        <a:xfrm>
          <a:off x="76207" y="76201"/>
          <a:ext cx="1767833" cy="1702366"/>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3D637E-623A-4DB9-AAE0-026D9F63DE0D}">
      <dsp:nvSpPr>
        <dsp:cNvPr id="0" name=""/>
        <dsp:cNvSpPr/>
      </dsp:nvSpPr>
      <dsp:spPr>
        <a:xfrm>
          <a:off x="0" y="1991932"/>
          <a:ext cx="8229600" cy="16994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CAUSES</a:t>
          </a:r>
        </a:p>
        <a:p>
          <a:pPr marL="228600" lvl="1" indent="-228600" algn="l" defTabSz="889000">
            <a:lnSpc>
              <a:spcPct val="90000"/>
            </a:lnSpc>
            <a:spcBef>
              <a:spcPct val="0"/>
            </a:spcBef>
            <a:spcAft>
              <a:spcPct val="15000"/>
            </a:spcAft>
            <a:buChar char="•"/>
          </a:pPr>
          <a:r>
            <a:rPr lang="en-US" sz="2000" b="1" kern="1200" dirty="0"/>
            <a:t>Caused due to overextended denture flanges or unbalanced occlusion.</a:t>
          </a:r>
        </a:p>
        <a:p>
          <a:pPr marL="228600" lvl="1" indent="-228600" algn="l" defTabSz="889000">
            <a:lnSpc>
              <a:spcPct val="90000"/>
            </a:lnSpc>
            <a:spcBef>
              <a:spcPct val="0"/>
            </a:spcBef>
            <a:spcAft>
              <a:spcPct val="15000"/>
            </a:spcAft>
            <a:buChar char="•"/>
          </a:pPr>
          <a:endParaRPr lang="en-US" sz="2000" b="1" kern="1200" dirty="0"/>
        </a:p>
      </dsp:txBody>
      <dsp:txXfrm>
        <a:off x="1783083" y="1991932"/>
        <a:ext cx="6446516" cy="1699499"/>
      </dsp:txXfrm>
    </dsp:sp>
    <dsp:sp modelId="{AC019867-DB01-4248-9C87-122230E8D9C7}">
      <dsp:nvSpPr>
        <dsp:cNvPr id="0" name=""/>
        <dsp:cNvSpPr/>
      </dsp:nvSpPr>
      <dsp:spPr>
        <a:xfrm>
          <a:off x="91448" y="2057391"/>
          <a:ext cx="1737350" cy="1568582"/>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4C2287-5361-4440-A7E3-AD42D78E7BD6}">
      <dsp:nvSpPr>
        <dsp:cNvPr id="0" name=""/>
        <dsp:cNvSpPr/>
      </dsp:nvSpPr>
      <dsp:spPr>
        <a:xfrm>
          <a:off x="0" y="3752675"/>
          <a:ext cx="8229600" cy="17337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dirty="0"/>
            <a:t>TREATMENT</a:t>
          </a:r>
        </a:p>
        <a:p>
          <a:pPr marL="171450" lvl="1" indent="-171450" algn="l" defTabSz="800100">
            <a:lnSpc>
              <a:spcPct val="90000"/>
            </a:lnSpc>
            <a:spcBef>
              <a:spcPct val="0"/>
            </a:spcBef>
            <a:spcAft>
              <a:spcPct val="15000"/>
            </a:spcAft>
            <a:buChar char="•"/>
          </a:pPr>
          <a:r>
            <a:rPr lang="en-US" sz="1800" b="1" kern="1200" dirty="0"/>
            <a:t>In a non compromised host ulcers will heal after correction of </a:t>
          </a:r>
          <a:r>
            <a:rPr lang="en-US" sz="1800" b="1" kern="1200" dirty="0" err="1"/>
            <a:t>dentures.When</a:t>
          </a:r>
          <a:r>
            <a:rPr lang="en-US" sz="1800" b="1" kern="1200" dirty="0"/>
            <a:t> left untreated it subsequently develops into denture irritation hyperplasia. </a:t>
          </a:r>
        </a:p>
        <a:p>
          <a:pPr marL="171450" lvl="1" indent="-171450" algn="l" defTabSz="800100">
            <a:lnSpc>
              <a:spcPct val="90000"/>
            </a:lnSpc>
            <a:spcBef>
              <a:spcPct val="0"/>
            </a:spcBef>
            <a:spcAft>
              <a:spcPct val="15000"/>
            </a:spcAft>
            <a:buChar char="•"/>
          </a:pPr>
          <a:endParaRPr lang="en-US" sz="1800" b="1" kern="1200" dirty="0"/>
        </a:p>
        <a:p>
          <a:pPr marL="114300" lvl="1" indent="-114300" algn="l" defTabSz="622300">
            <a:lnSpc>
              <a:spcPct val="90000"/>
            </a:lnSpc>
            <a:spcBef>
              <a:spcPct val="0"/>
            </a:spcBef>
            <a:spcAft>
              <a:spcPct val="15000"/>
            </a:spcAft>
            <a:buChar char="•"/>
          </a:pPr>
          <a:endParaRPr lang="en-US" sz="1400" kern="1200" dirty="0"/>
        </a:p>
      </dsp:txBody>
      <dsp:txXfrm>
        <a:off x="1783083" y="3752675"/>
        <a:ext cx="6446516" cy="1733708"/>
      </dsp:txXfrm>
    </dsp:sp>
    <dsp:sp modelId="{591928A0-655E-4BA6-A9C3-5BD322FA6FDE}">
      <dsp:nvSpPr>
        <dsp:cNvPr id="0" name=""/>
        <dsp:cNvSpPr/>
      </dsp:nvSpPr>
      <dsp:spPr>
        <a:xfrm>
          <a:off x="137163" y="4146795"/>
          <a:ext cx="1645920" cy="1097309"/>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4B1BA-5826-4138-B073-04DBFBD65E24}">
      <dsp:nvSpPr>
        <dsp:cNvPr id="0" name=""/>
        <dsp:cNvSpPr/>
      </dsp:nvSpPr>
      <dsp:spPr>
        <a:xfrm>
          <a:off x="1004" y="0"/>
          <a:ext cx="2611933"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MUCOSAL REACTIONS</a:t>
          </a:r>
        </a:p>
      </dsp:txBody>
      <dsp:txXfrm>
        <a:off x="1004" y="0"/>
        <a:ext cx="2611933" cy="1357788"/>
      </dsp:txXfrm>
    </dsp:sp>
    <dsp:sp modelId="{C76AA191-1B46-4A32-945E-F1F44AAD90B7}">
      <dsp:nvSpPr>
        <dsp:cNvPr id="0" name=""/>
        <dsp:cNvSpPr/>
      </dsp:nvSpPr>
      <dsp:spPr>
        <a:xfrm>
          <a:off x="262197" y="1359114"/>
          <a:ext cx="2089546" cy="1364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MECHANICAL IRRITATION AND PLAQUE ACCUMULATION</a:t>
          </a:r>
        </a:p>
      </dsp:txBody>
      <dsp:txXfrm>
        <a:off x="302166" y="1399083"/>
        <a:ext cx="2009608" cy="1284701"/>
      </dsp:txXfrm>
    </dsp:sp>
    <dsp:sp modelId="{AF03C7E8-1686-4D58-ABD6-3ADD11097750}">
      <dsp:nvSpPr>
        <dsp:cNvPr id="0" name=""/>
        <dsp:cNvSpPr/>
      </dsp:nvSpPr>
      <dsp:spPr>
        <a:xfrm>
          <a:off x="262197" y="2933699"/>
          <a:ext cx="2089546" cy="1364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ALLERGIC REACTIONS</a:t>
          </a:r>
        </a:p>
      </dsp:txBody>
      <dsp:txXfrm>
        <a:off x="302166" y="2973668"/>
        <a:ext cx="2009608" cy="1284701"/>
      </dsp:txXfrm>
    </dsp:sp>
    <dsp:sp modelId="{BCEE49A0-0E8A-4ECA-AC30-26A085CAF8B0}">
      <dsp:nvSpPr>
        <dsp:cNvPr id="0" name=""/>
        <dsp:cNvSpPr/>
      </dsp:nvSpPr>
      <dsp:spPr>
        <a:xfrm>
          <a:off x="2808833" y="0"/>
          <a:ext cx="2611933"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POOR FUNCTION</a:t>
          </a:r>
        </a:p>
      </dsp:txBody>
      <dsp:txXfrm>
        <a:off x="2808833" y="0"/>
        <a:ext cx="2611933" cy="1357788"/>
      </dsp:txXfrm>
    </dsp:sp>
    <dsp:sp modelId="{F3F4D7C4-BC26-4E30-A479-7F048ACAD4CF}">
      <dsp:nvSpPr>
        <dsp:cNvPr id="0" name=""/>
        <dsp:cNvSpPr/>
      </dsp:nvSpPr>
      <dsp:spPr>
        <a:xfrm>
          <a:off x="3070026" y="1357788"/>
          <a:ext cx="2089546" cy="29418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NEGATIVE EFEECT ON MUSCLE FUCTION</a:t>
          </a:r>
        </a:p>
      </dsp:txBody>
      <dsp:txXfrm>
        <a:off x="3131227" y="1418989"/>
        <a:ext cx="1967144" cy="2819473"/>
      </dsp:txXfrm>
    </dsp:sp>
    <dsp:sp modelId="{B2D4918E-82EC-43B9-84F4-692A497F55BF}">
      <dsp:nvSpPr>
        <dsp:cNvPr id="0" name=""/>
        <dsp:cNvSpPr/>
      </dsp:nvSpPr>
      <dsp:spPr>
        <a:xfrm>
          <a:off x="5616661" y="0"/>
          <a:ext cx="2611933"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SURFACE IRREGULARITIES AND MICROPOROSITIES</a:t>
          </a:r>
        </a:p>
      </dsp:txBody>
      <dsp:txXfrm>
        <a:off x="5616661" y="0"/>
        <a:ext cx="2611933" cy="1357788"/>
      </dsp:txXfrm>
    </dsp:sp>
    <dsp:sp modelId="{09709F29-4176-4445-94A7-7DDA1FCC06CA}">
      <dsp:nvSpPr>
        <dsp:cNvPr id="0" name=""/>
        <dsp:cNvSpPr/>
      </dsp:nvSpPr>
      <dsp:spPr>
        <a:xfrm>
          <a:off x="5877855" y="1359114"/>
          <a:ext cx="2089546" cy="1364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PLAQUE FORMATION</a:t>
          </a:r>
        </a:p>
      </dsp:txBody>
      <dsp:txXfrm>
        <a:off x="5917824" y="1399083"/>
        <a:ext cx="2009608" cy="1284701"/>
      </dsp:txXfrm>
    </dsp:sp>
    <dsp:sp modelId="{0F934BCA-3BF4-4A50-AE9A-6B29C5E65CAB}">
      <dsp:nvSpPr>
        <dsp:cNvPr id="0" name=""/>
        <dsp:cNvSpPr/>
      </dsp:nvSpPr>
      <dsp:spPr>
        <a:xfrm>
          <a:off x="5877855" y="2933699"/>
          <a:ext cx="2089546" cy="1364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BACTERIA USE PMMA AS CARBON SOURCE.</a:t>
          </a:r>
        </a:p>
      </dsp:txBody>
      <dsp:txXfrm>
        <a:off x="5917824" y="2973668"/>
        <a:ext cx="2009608" cy="12847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DF129-ED74-4B3C-ADD7-E29BAAB4FEE0}">
      <dsp:nvSpPr>
        <dsp:cNvPr id="0" name=""/>
        <dsp:cNvSpPr/>
      </dsp:nvSpPr>
      <dsp:spPr>
        <a:xfrm>
          <a:off x="979" y="2258391"/>
          <a:ext cx="2310987" cy="10973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DENTURE</a:t>
          </a:r>
        </a:p>
        <a:p>
          <a:pPr marL="0" lvl="0" indent="0" algn="ctr" defTabSz="1022350">
            <a:lnSpc>
              <a:spcPct val="90000"/>
            </a:lnSpc>
            <a:spcBef>
              <a:spcPct val="0"/>
            </a:spcBef>
            <a:spcAft>
              <a:spcPct val="35000"/>
            </a:spcAft>
            <a:buNone/>
          </a:pPr>
          <a:r>
            <a:rPr lang="en-US" sz="2300" kern="1200" dirty="0"/>
            <a:t>STOMATITIS </a:t>
          </a:r>
        </a:p>
      </dsp:txBody>
      <dsp:txXfrm>
        <a:off x="33120" y="2290532"/>
        <a:ext cx="2246705" cy="1033084"/>
      </dsp:txXfrm>
    </dsp:sp>
    <dsp:sp modelId="{D4D1A482-41DD-4E9E-9A8C-92DA6B280321}">
      <dsp:nvSpPr>
        <dsp:cNvPr id="0" name=""/>
        <dsp:cNvSpPr/>
      </dsp:nvSpPr>
      <dsp:spPr>
        <a:xfrm rot="18706744">
          <a:off x="2106494" y="2328138"/>
          <a:ext cx="1231337" cy="39638"/>
        </a:xfrm>
        <a:custGeom>
          <a:avLst/>
          <a:gdLst/>
          <a:ahLst/>
          <a:cxnLst/>
          <a:rect l="0" t="0" r="0" b="0"/>
          <a:pathLst>
            <a:path>
              <a:moveTo>
                <a:pt x="0" y="19819"/>
              </a:moveTo>
              <a:lnTo>
                <a:pt x="1231337" y="198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91380" y="2317174"/>
        <a:ext cx="61566" cy="61566"/>
      </dsp:txXfrm>
    </dsp:sp>
    <dsp:sp modelId="{AF339A72-7A3F-4E8D-8190-20AB44AE1D0B}">
      <dsp:nvSpPr>
        <dsp:cNvPr id="0" name=""/>
        <dsp:cNvSpPr/>
      </dsp:nvSpPr>
      <dsp:spPr>
        <a:xfrm>
          <a:off x="3132359" y="1340158"/>
          <a:ext cx="2194732" cy="10973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TYPE 1,2,3</a:t>
          </a:r>
        </a:p>
      </dsp:txBody>
      <dsp:txXfrm>
        <a:off x="3164500" y="1372299"/>
        <a:ext cx="2130450" cy="1033084"/>
      </dsp:txXfrm>
    </dsp:sp>
    <dsp:sp modelId="{DA04025C-9993-483C-8B28-ABDC2C3EA280}">
      <dsp:nvSpPr>
        <dsp:cNvPr id="0" name=""/>
        <dsp:cNvSpPr/>
      </dsp:nvSpPr>
      <dsp:spPr>
        <a:xfrm rot="19489514">
          <a:off x="5222611" y="1539406"/>
          <a:ext cx="1144356" cy="39638"/>
        </a:xfrm>
        <a:custGeom>
          <a:avLst/>
          <a:gdLst/>
          <a:ahLst/>
          <a:cxnLst/>
          <a:rect l="0" t="0" r="0" b="0"/>
          <a:pathLst>
            <a:path>
              <a:moveTo>
                <a:pt x="0" y="19819"/>
              </a:moveTo>
              <a:lnTo>
                <a:pt x="1144356" y="198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66180" y="1530617"/>
        <a:ext cx="57217" cy="57217"/>
      </dsp:txXfrm>
    </dsp:sp>
    <dsp:sp modelId="{C7DAC7E2-F66D-4379-80C3-6076C23EA1A7}">
      <dsp:nvSpPr>
        <dsp:cNvPr id="0" name=""/>
        <dsp:cNvSpPr/>
      </dsp:nvSpPr>
      <dsp:spPr>
        <a:xfrm>
          <a:off x="6262487" y="680926"/>
          <a:ext cx="2194732" cy="10973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LOCALIZED SIMPLE INFLAMMATION </a:t>
          </a:r>
        </a:p>
      </dsp:txBody>
      <dsp:txXfrm>
        <a:off x="6294628" y="713067"/>
        <a:ext cx="2130450" cy="1033084"/>
      </dsp:txXfrm>
    </dsp:sp>
    <dsp:sp modelId="{FBDE0ADB-267B-45A0-9248-4D5E000843EF}">
      <dsp:nvSpPr>
        <dsp:cNvPr id="0" name=""/>
        <dsp:cNvSpPr/>
      </dsp:nvSpPr>
      <dsp:spPr>
        <a:xfrm rot="1967788">
          <a:off x="5238404" y="2170392"/>
          <a:ext cx="1112770" cy="39638"/>
        </a:xfrm>
        <a:custGeom>
          <a:avLst/>
          <a:gdLst/>
          <a:ahLst/>
          <a:cxnLst/>
          <a:rect l="0" t="0" r="0" b="0"/>
          <a:pathLst>
            <a:path>
              <a:moveTo>
                <a:pt x="0" y="19819"/>
              </a:moveTo>
              <a:lnTo>
                <a:pt x="1112770" y="198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66970" y="2162392"/>
        <a:ext cx="55638" cy="55638"/>
      </dsp:txXfrm>
    </dsp:sp>
    <dsp:sp modelId="{488B1C2D-3DE5-49AA-983F-991AD97BF244}">
      <dsp:nvSpPr>
        <dsp:cNvPr id="0" name=""/>
        <dsp:cNvSpPr/>
      </dsp:nvSpPr>
      <dsp:spPr>
        <a:xfrm>
          <a:off x="6262487" y="1942898"/>
          <a:ext cx="2194732" cy="10973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GENERALIZED DIFFUSE ERYTHMATUS</a:t>
          </a:r>
        </a:p>
      </dsp:txBody>
      <dsp:txXfrm>
        <a:off x="6294628" y="1975039"/>
        <a:ext cx="2130450" cy="1033084"/>
      </dsp:txXfrm>
    </dsp:sp>
    <dsp:sp modelId="{AC60B25D-F8FC-4D7B-8B54-83662D8B7538}">
      <dsp:nvSpPr>
        <dsp:cNvPr id="0" name=""/>
        <dsp:cNvSpPr/>
      </dsp:nvSpPr>
      <dsp:spPr>
        <a:xfrm rot="2829178">
          <a:off x="2105446" y="3260494"/>
          <a:ext cx="1290936" cy="39638"/>
        </a:xfrm>
        <a:custGeom>
          <a:avLst/>
          <a:gdLst/>
          <a:ahLst/>
          <a:cxnLst/>
          <a:rect l="0" t="0" r="0" b="0"/>
          <a:pathLst>
            <a:path>
              <a:moveTo>
                <a:pt x="0" y="19819"/>
              </a:moveTo>
              <a:lnTo>
                <a:pt x="1290936" y="198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18641" y="3248040"/>
        <a:ext cx="64546" cy="64546"/>
      </dsp:txXfrm>
    </dsp:sp>
    <dsp:sp modelId="{E05614B2-C924-4785-87C4-9B9911778014}">
      <dsp:nvSpPr>
        <dsp:cNvPr id="0" name=""/>
        <dsp:cNvSpPr/>
      </dsp:nvSpPr>
      <dsp:spPr>
        <a:xfrm>
          <a:off x="3189861" y="3204869"/>
          <a:ext cx="2194732" cy="10973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CANDIDA ASSOCIATED</a:t>
          </a:r>
        </a:p>
      </dsp:txBody>
      <dsp:txXfrm>
        <a:off x="3222002" y="3237010"/>
        <a:ext cx="2130450" cy="1033084"/>
      </dsp:txXfrm>
    </dsp:sp>
    <dsp:sp modelId="{769A3804-9BFE-469E-A3F1-B76999B6E6D6}">
      <dsp:nvSpPr>
        <dsp:cNvPr id="0" name=""/>
        <dsp:cNvSpPr/>
      </dsp:nvSpPr>
      <dsp:spPr>
        <a:xfrm rot="2450717">
          <a:off x="5257823" y="4074197"/>
          <a:ext cx="1041142" cy="39638"/>
        </a:xfrm>
        <a:custGeom>
          <a:avLst/>
          <a:gdLst/>
          <a:ahLst/>
          <a:cxnLst/>
          <a:rect l="0" t="0" r="0" b="0"/>
          <a:pathLst>
            <a:path>
              <a:moveTo>
                <a:pt x="0" y="19819"/>
              </a:moveTo>
              <a:lnTo>
                <a:pt x="1041142" y="198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752366" y="4067987"/>
        <a:ext cx="52057" cy="52057"/>
      </dsp:txXfrm>
    </dsp:sp>
    <dsp:sp modelId="{3BCF0303-1FFE-4D0B-89EE-14C0B395C81B}">
      <dsp:nvSpPr>
        <dsp:cNvPr id="0" name=""/>
        <dsp:cNvSpPr/>
      </dsp:nvSpPr>
      <dsp:spPr>
        <a:xfrm>
          <a:off x="6172195" y="3885796"/>
          <a:ext cx="2194732" cy="10973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IF YEAST IS INVOLVED</a:t>
          </a:r>
        </a:p>
      </dsp:txBody>
      <dsp:txXfrm>
        <a:off x="6204336" y="3917937"/>
        <a:ext cx="2130450" cy="10330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732CC-D123-4C38-9DE5-11505E156126}">
      <dsp:nvSpPr>
        <dsp:cNvPr id="0" name=""/>
        <dsp:cNvSpPr/>
      </dsp:nvSpPr>
      <dsp:spPr>
        <a:xfrm>
          <a:off x="0" y="-213714"/>
          <a:ext cx="2189199" cy="4953391"/>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5725" rIns="111125" bIns="0" numCol="1" spcCol="1270" anchor="t" anchorCtr="0">
          <a:noAutofit/>
        </a:bodyPr>
        <a:lstStyle/>
        <a:p>
          <a:pPr marL="0" lvl="0" indent="0" algn="r" defTabSz="1111250">
            <a:lnSpc>
              <a:spcPct val="90000"/>
            </a:lnSpc>
            <a:spcBef>
              <a:spcPct val="0"/>
            </a:spcBef>
            <a:spcAft>
              <a:spcPct val="35000"/>
            </a:spcAft>
            <a:buNone/>
          </a:pPr>
          <a:endParaRPr lang="en-US" sz="2500" kern="1200" dirty="0"/>
        </a:p>
      </dsp:txBody>
      <dsp:txXfrm rot="16200000">
        <a:off x="-1811970" y="1598256"/>
        <a:ext cx="4061781" cy="437839"/>
      </dsp:txXfrm>
    </dsp:sp>
    <dsp:sp modelId="{C9B562A5-AF16-42E6-A227-D77C92FF21B2}">
      <dsp:nvSpPr>
        <dsp:cNvPr id="0" name=""/>
        <dsp:cNvSpPr/>
      </dsp:nvSpPr>
      <dsp:spPr>
        <a:xfrm>
          <a:off x="515975" y="-213714"/>
          <a:ext cx="1630953" cy="495339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n-US" sz="2000" b="1" kern="1200" dirty="0"/>
            <a:t>MECHANICAL PLAQUE CONTROL</a:t>
          </a:r>
          <a:r>
            <a:rPr lang="en-US" sz="1800" b="1" kern="1200" dirty="0"/>
            <a:t>.</a:t>
          </a:r>
        </a:p>
      </dsp:txBody>
      <dsp:txXfrm>
        <a:off x="515975" y="-213714"/>
        <a:ext cx="1630953" cy="4953391"/>
      </dsp:txXfrm>
    </dsp:sp>
    <dsp:sp modelId="{F02FDBE7-ACAB-4AEF-9B4E-74E8774D5336}">
      <dsp:nvSpPr>
        <dsp:cNvPr id="0" name=""/>
        <dsp:cNvSpPr/>
      </dsp:nvSpPr>
      <dsp:spPr>
        <a:xfrm>
          <a:off x="2303779" y="-213714"/>
          <a:ext cx="2640101" cy="4711351"/>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2870" rIns="133350" bIns="0" numCol="1" spcCol="1270" anchor="t" anchorCtr="0">
          <a:noAutofit/>
        </a:bodyPr>
        <a:lstStyle/>
        <a:p>
          <a:pPr marL="0" lvl="0" indent="0" algn="r" defTabSz="1333500">
            <a:lnSpc>
              <a:spcPct val="90000"/>
            </a:lnSpc>
            <a:spcBef>
              <a:spcPct val="0"/>
            </a:spcBef>
            <a:spcAft>
              <a:spcPct val="35000"/>
            </a:spcAft>
            <a:buNone/>
          </a:pPr>
          <a:endParaRPr lang="en-US" sz="3000" kern="1200" dirty="0"/>
        </a:p>
      </dsp:txBody>
      <dsp:txXfrm rot="16200000">
        <a:off x="636135" y="1453929"/>
        <a:ext cx="3863308" cy="528020"/>
      </dsp:txXfrm>
    </dsp:sp>
    <dsp:sp modelId="{C32D0394-261F-4A4E-89CA-7CF8132D93C5}">
      <dsp:nvSpPr>
        <dsp:cNvPr id="0" name=""/>
        <dsp:cNvSpPr/>
      </dsp:nvSpPr>
      <dsp:spPr>
        <a:xfrm rot="5400000">
          <a:off x="2031908" y="2903667"/>
          <a:ext cx="576411" cy="49003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1CA60D-9EDD-4EE2-959D-69557B8C5BDE}">
      <dsp:nvSpPr>
        <dsp:cNvPr id="0" name=""/>
        <dsp:cNvSpPr/>
      </dsp:nvSpPr>
      <dsp:spPr>
        <a:xfrm>
          <a:off x="2877244" y="-213714"/>
          <a:ext cx="1966875" cy="471135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marL="0" lvl="0" indent="0" algn="l" defTabSz="844550">
            <a:lnSpc>
              <a:spcPct val="90000"/>
            </a:lnSpc>
            <a:spcBef>
              <a:spcPct val="0"/>
            </a:spcBef>
            <a:spcAft>
              <a:spcPct val="35000"/>
            </a:spcAft>
            <a:buNone/>
          </a:pPr>
          <a:r>
            <a:rPr lang="en-US" sz="1900" b="1" kern="1200" dirty="0"/>
            <a:t>APPROPIATE DENTURE WEARING HABITS</a:t>
          </a:r>
        </a:p>
        <a:p>
          <a:pPr marL="0" lvl="0" indent="0" algn="l" defTabSz="844550">
            <a:lnSpc>
              <a:spcPct val="90000"/>
            </a:lnSpc>
            <a:spcBef>
              <a:spcPct val="0"/>
            </a:spcBef>
            <a:spcAft>
              <a:spcPct val="35000"/>
            </a:spcAft>
            <a:buNone/>
          </a:pPr>
          <a:r>
            <a:rPr lang="en-US" sz="1900" kern="1200" dirty="0"/>
            <a:t>Patient instructed to remove dentures after meal and scrub them vigorously  before reinserting them.</a:t>
          </a:r>
        </a:p>
        <a:p>
          <a:pPr marL="0" lvl="0" indent="0" algn="l" defTabSz="844550">
            <a:lnSpc>
              <a:spcPct val="90000"/>
            </a:lnSpc>
            <a:spcBef>
              <a:spcPct val="0"/>
            </a:spcBef>
            <a:spcAft>
              <a:spcPct val="35000"/>
            </a:spcAft>
            <a:buNone/>
          </a:pPr>
          <a:r>
            <a:rPr lang="en-US" sz="1900" kern="1200" dirty="0"/>
            <a:t>Mucosa in contact with denture should be kept clean and massaged with a soft tooth brush.</a:t>
          </a:r>
        </a:p>
      </dsp:txBody>
      <dsp:txXfrm>
        <a:off x="2877244" y="-213714"/>
        <a:ext cx="1966875" cy="4711351"/>
      </dsp:txXfrm>
    </dsp:sp>
    <dsp:sp modelId="{85C8A23F-4C0C-4B40-9CE8-03E5A8D49D41}">
      <dsp:nvSpPr>
        <dsp:cNvPr id="0" name=""/>
        <dsp:cNvSpPr/>
      </dsp:nvSpPr>
      <dsp:spPr>
        <a:xfrm>
          <a:off x="5058222" y="-213714"/>
          <a:ext cx="3171139" cy="4657721"/>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3444" rIns="160020" bIns="0" numCol="1" spcCol="1270" anchor="t" anchorCtr="0">
          <a:noAutofit/>
        </a:bodyPr>
        <a:lstStyle/>
        <a:p>
          <a:pPr marL="0" lvl="0" indent="0" algn="r" defTabSz="1600200">
            <a:lnSpc>
              <a:spcPct val="90000"/>
            </a:lnSpc>
            <a:spcBef>
              <a:spcPct val="0"/>
            </a:spcBef>
            <a:spcAft>
              <a:spcPct val="35000"/>
            </a:spcAft>
            <a:buNone/>
          </a:pPr>
          <a:endParaRPr lang="en-US" sz="3600" kern="1200"/>
        </a:p>
      </dsp:txBody>
      <dsp:txXfrm rot="16200000">
        <a:off x="3465670" y="1378837"/>
        <a:ext cx="3819332" cy="634227"/>
      </dsp:txXfrm>
    </dsp:sp>
    <dsp:sp modelId="{419B05EE-9564-44FF-B8DC-692CB0F8048C}">
      <dsp:nvSpPr>
        <dsp:cNvPr id="0" name=""/>
        <dsp:cNvSpPr/>
      </dsp:nvSpPr>
      <dsp:spPr>
        <a:xfrm rot="5400000">
          <a:off x="4786351" y="2903667"/>
          <a:ext cx="576411" cy="490038"/>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3DFFFD-EA24-44D0-9F37-519EA26B1F05}">
      <dsp:nvSpPr>
        <dsp:cNvPr id="0" name=""/>
        <dsp:cNvSpPr/>
      </dsp:nvSpPr>
      <dsp:spPr>
        <a:xfrm>
          <a:off x="5699395" y="-213714"/>
          <a:ext cx="2362499" cy="46577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marL="0" lvl="0" indent="0" algn="l" defTabSz="844550">
            <a:lnSpc>
              <a:spcPct val="90000"/>
            </a:lnSpc>
            <a:spcBef>
              <a:spcPct val="0"/>
            </a:spcBef>
            <a:spcAft>
              <a:spcPct val="35000"/>
            </a:spcAft>
            <a:buNone/>
          </a:pPr>
          <a:r>
            <a:rPr lang="en-US" sz="1900" b="1" kern="1200" dirty="0"/>
            <a:t>DENTURE SANITIZATION</a:t>
          </a:r>
          <a:r>
            <a:rPr lang="en-US" sz="1900" kern="1200" dirty="0"/>
            <a:t>.</a:t>
          </a:r>
        </a:p>
        <a:p>
          <a:pPr marL="0" lvl="0" indent="0" algn="l" defTabSz="844550">
            <a:lnSpc>
              <a:spcPct val="90000"/>
            </a:lnSpc>
            <a:spcBef>
              <a:spcPct val="0"/>
            </a:spcBef>
            <a:spcAft>
              <a:spcPct val="35000"/>
            </a:spcAft>
            <a:buNone/>
          </a:pPr>
          <a:r>
            <a:rPr lang="en-US" sz="1900" kern="1200" dirty="0"/>
            <a:t>Denture soaked overnight in an antiseptic solution such as  </a:t>
          </a:r>
          <a:r>
            <a:rPr lang="en-US" sz="1900" kern="1200" dirty="0" err="1"/>
            <a:t>chlorhexidine</a:t>
          </a:r>
          <a:r>
            <a:rPr lang="en-US" sz="1900" kern="1200" dirty="0"/>
            <a:t> or dilute sodium hypochlorite. </a:t>
          </a:r>
        </a:p>
      </dsp:txBody>
      <dsp:txXfrm>
        <a:off x="5699395" y="-213714"/>
        <a:ext cx="2362499" cy="46577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F2DEF-DC48-4830-BEC8-9F65D5663AD9}">
      <dsp:nvSpPr>
        <dsp:cNvPr id="0" name=""/>
        <dsp:cNvSpPr/>
      </dsp:nvSpPr>
      <dsp:spPr>
        <a:xfrm>
          <a:off x="436066" y="496"/>
          <a:ext cx="2321718" cy="1160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TOPICAL ANTIFUNGAL THERAPY</a:t>
          </a:r>
        </a:p>
      </dsp:txBody>
      <dsp:txXfrm>
        <a:off x="470066" y="34496"/>
        <a:ext cx="2253718" cy="1092859"/>
      </dsp:txXfrm>
    </dsp:sp>
    <dsp:sp modelId="{8203FEE5-3DA4-42A1-9CF0-93DD6B3208CC}">
      <dsp:nvSpPr>
        <dsp:cNvPr id="0" name=""/>
        <dsp:cNvSpPr/>
      </dsp:nvSpPr>
      <dsp:spPr>
        <a:xfrm>
          <a:off x="668238" y="1161355"/>
          <a:ext cx="232171" cy="870644"/>
        </a:xfrm>
        <a:custGeom>
          <a:avLst/>
          <a:gdLst/>
          <a:ahLst/>
          <a:cxnLst/>
          <a:rect l="0" t="0" r="0" b="0"/>
          <a:pathLst>
            <a:path>
              <a:moveTo>
                <a:pt x="0" y="0"/>
              </a:moveTo>
              <a:lnTo>
                <a:pt x="0" y="870644"/>
              </a:lnTo>
              <a:lnTo>
                <a:pt x="232171" y="8706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D1161F-E7BC-4740-BE2E-CE99427D967B}">
      <dsp:nvSpPr>
        <dsp:cNvPr id="0" name=""/>
        <dsp:cNvSpPr/>
      </dsp:nvSpPr>
      <dsp:spPr>
        <a:xfrm>
          <a:off x="900410" y="1451570"/>
          <a:ext cx="1857374" cy="11608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Clotrimazole(1%) cream</a:t>
          </a:r>
        </a:p>
      </dsp:txBody>
      <dsp:txXfrm>
        <a:off x="934410" y="1485570"/>
        <a:ext cx="1789374" cy="1092859"/>
      </dsp:txXfrm>
    </dsp:sp>
    <dsp:sp modelId="{2AA5F98B-7EF1-4549-8839-D84C97FACE6E}">
      <dsp:nvSpPr>
        <dsp:cNvPr id="0" name=""/>
        <dsp:cNvSpPr/>
      </dsp:nvSpPr>
      <dsp:spPr>
        <a:xfrm>
          <a:off x="668238" y="1161355"/>
          <a:ext cx="232171" cy="2321718"/>
        </a:xfrm>
        <a:custGeom>
          <a:avLst/>
          <a:gdLst/>
          <a:ahLst/>
          <a:cxnLst/>
          <a:rect l="0" t="0" r="0" b="0"/>
          <a:pathLst>
            <a:path>
              <a:moveTo>
                <a:pt x="0" y="0"/>
              </a:moveTo>
              <a:lnTo>
                <a:pt x="0" y="2321718"/>
              </a:lnTo>
              <a:lnTo>
                <a:pt x="232171" y="23217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761A27-1BB2-454F-B87B-BAC44F0506A2}">
      <dsp:nvSpPr>
        <dsp:cNvPr id="0" name=""/>
        <dsp:cNvSpPr/>
      </dsp:nvSpPr>
      <dsp:spPr>
        <a:xfrm>
          <a:off x="900410" y="2902644"/>
          <a:ext cx="1857374" cy="11608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Nystatin lozenges</a:t>
          </a:r>
        </a:p>
      </dsp:txBody>
      <dsp:txXfrm>
        <a:off x="934410" y="2936644"/>
        <a:ext cx="1789374" cy="1092859"/>
      </dsp:txXfrm>
    </dsp:sp>
    <dsp:sp modelId="{920BDBAC-4D27-41C5-9C8D-4C34F2EDD242}">
      <dsp:nvSpPr>
        <dsp:cNvPr id="0" name=""/>
        <dsp:cNvSpPr/>
      </dsp:nvSpPr>
      <dsp:spPr>
        <a:xfrm>
          <a:off x="3338214" y="496"/>
          <a:ext cx="2321718" cy="11608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SYSTEMIC ANTIFUNGAL THERAPY</a:t>
          </a:r>
        </a:p>
      </dsp:txBody>
      <dsp:txXfrm>
        <a:off x="3372214" y="34496"/>
        <a:ext cx="2253718" cy="1092859"/>
      </dsp:txXfrm>
    </dsp:sp>
    <dsp:sp modelId="{13DCE332-E2D4-4CC4-BAA8-7F4A9132E7C2}">
      <dsp:nvSpPr>
        <dsp:cNvPr id="0" name=""/>
        <dsp:cNvSpPr/>
      </dsp:nvSpPr>
      <dsp:spPr>
        <a:xfrm>
          <a:off x="3570386" y="1161355"/>
          <a:ext cx="232171" cy="870644"/>
        </a:xfrm>
        <a:custGeom>
          <a:avLst/>
          <a:gdLst/>
          <a:ahLst/>
          <a:cxnLst/>
          <a:rect l="0" t="0" r="0" b="0"/>
          <a:pathLst>
            <a:path>
              <a:moveTo>
                <a:pt x="0" y="0"/>
              </a:moveTo>
              <a:lnTo>
                <a:pt x="0" y="870644"/>
              </a:lnTo>
              <a:lnTo>
                <a:pt x="232171" y="8706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991099-97B5-4F69-9B94-828EB87C5CE6}">
      <dsp:nvSpPr>
        <dsp:cNvPr id="0" name=""/>
        <dsp:cNvSpPr/>
      </dsp:nvSpPr>
      <dsp:spPr>
        <a:xfrm>
          <a:off x="3802558" y="1451570"/>
          <a:ext cx="1857374" cy="11608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Seen in Type2 diabetes mellitus patients.</a:t>
          </a:r>
        </a:p>
      </dsp:txBody>
      <dsp:txXfrm>
        <a:off x="3836558" y="1485570"/>
        <a:ext cx="1789374" cy="1092859"/>
      </dsp:txXfrm>
    </dsp:sp>
    <dsp:sp modelId="{58FB9E16-09C5-42D7-8AF4-FAE2B58909D5}">
      <dsp:nvSpPr>
        <dsp:cNvPr id="0" name=""/>
        <dsp:cNvSpPr/>
      </dsp:nvSpPr>
      <dsp:spPr>
        <a:xfrm>
          <a:off x="3570386" y="1161355"/>
          <a:ext cx="232171" cy="2321718"/>
        </a:xfrm>
        <a:custGeom>
          <a:avLst/>
          <a:gdLst/>
          <a:ahLst/>
          <a:cxnLst/>
          <a:rect l="0" t="0" r="0" b="0"/>
          <a:pathLst>
            <a:path>
              <a:moveTo>
                <a:pt x="0" y="0"/>
              </a:moveTo>
              <a:lnTo>
                <a:pt x="0" y="2321718"/>
              </a:lnTo>
              <a:lnTo>
                <a:pt x="232171" y="23217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4BE638-2070-4CC8-AEBB-8EF18AAD4A52}">
      <dsp:nvSpPr>
        <dsp:cNvPr id="0" name=""/>
        <dsp:cNvSpPr/>
      </dsp:nvSpPr>
      <dsp:spPr>
        <a:xfrm>
          <a:off x="3802558" y="2902644"/>
          <a:ext cx="1857374" cy="11608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Ketoconazole or fluconazole.(200-400)mg</a:t>
          </a:r>
        </a:p>
      </dsp:txBody>
      <dsp:txXfrm>
        <a:off x="3836558" y="2936644"/>
        <a:ext cx="1789374" cy="10928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94B3CE-A66E-4194-9608-3754FC5750B8}">
      <dsp:nvSpPr>
        <dsp:cNvPr id="0" name=""/>
        <dsp:cNvSpPr/>
      </dsp:nvSpPr>
      <dsp:spPr>
        <a:xfrm>
          <a:off x="100091" y="0"/>
          <a:ext cx="8534400" cy="19167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           CLINICAL PRESENTATION</a:t>
          </a:r>
        </a:p>
        <a:p>
          <a:pPr marL="171450" lvl="1" indent="-171450" algn="l" defTabSz="800100">
            <a:lnSpc>
              <a:spcPct val="90000"/>
            </a:lnSpc>
            <a:spcBef>
              <a:spcPct val="0"/>
            </a:spcBef>
            <a:spcAft>
              <a:spcPct val="15000"/>
            </a:spcAft>
            <a:buChar char="•"/>
          </a:pPr>
          <a:r>
            <a:rPr lang="en-US" sz="1800" kern="1200" dirty="0"/>
            <a:t>       ALVEOLAR RIDGE  MOBILE AND EXTREMELY RESILIENT</a:t>
          </a:r>
        </a:p>
        <a:p>
          <a:pPr marL="171450" lvl="1" indent="-171450" algn="l" defTabSz="800100">
            <a:lnSpc>
              <a:spcPct val="90000"/>
            </a:lnSpc>
            <a:spcBef>
              <a:spcPct val="0"/>
            </a:spcBef>
            <a:spcAft>
              <a:spcPct val="15000"/>
            </a:spcAft>
            <a:buChar char="•"/>
          </a:pPr>
          <a:r>
            <a:rPr lang="en-US" sz="1800" kern="1200" dirty="0"/>
            <a:t>       SEEN IN ANTERIOR PART OF MAXILLA OPPOSING NATURAL</a:t>
          </a:r>
        </a:p>
        <a:p>
          <a:pPr marL="171450" lvl="1" indent="-171450" algn="l" defTabSz="800100">
            <a:lnSpc>
              <a:spcPct val="90000"/>
            </a:lnSpc>
            <a:spcBef>
              <a:spcPct val="0"/>
            </a:spcBef>
            <a:spcAft>
              <a:spcPct val="15000"/>
            </a:spcAft>
            <a:buChar char="•"/>
          </a:pPr>
          <a:r>
            <a:rPr lang="en-US" sz="1800" kern="1200" dirty="0"/>
            <a:t> M                  MANDIBULAR TEETH</a:t>
          </a:r>
        </a:p>
      </dsp:txBody>
      <dsp:txXfrm>
        <a:off x="1880529" y="0"/>
        <a:ext cx="6753962" cy="1916735"/>
      </dsp:txXfrm>
    </dsp:sp>
    <dsp:sp modelId="{2579ADA7-63AD-44F5-96E1-E9A61EE8B621}">
      <dsp:nvSpPr>
        <dsp:cNvPr id="0" name=""/>
        <dsp:cNvSpPr/>
      </dsp:nvSpPr>
      <dsp:spPr>
        <a:xfrm>
          <a:off x="15856" y="152552"/>
          <a:ext cx="2254361" cy="161163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7AADE1-1A8E-4230-904C-08F5BBDE53B1}">
      <dsp:nvSpPr>
        <dsp:cNvPr id="0" name=""/>
        <dsp:cNvSpPr/>
      </dsp:nvSpPr>
      <dsp:spPr>
        <a:xfrm>
          <a:off x="0" y="1988748"/>
          <a:ext cx="8534400" cy="18890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HISTOPATHOLOGY</a:t>
          </a:r>
        </a:p>
        <a:p>
          <a:pPr marL="171450" lvl="1" indent="-171450" algn="l" defTabSz="800100">
            <a:lnSpc>
              <a:spcPct val="90000"/>
            </a:lnSpc>
            <a:spcBef>
              <a:spcPct val="0"/>
            </a:spcBef>
            <a:spcAft>
              <a:spcPct val="15000"/>
            </a:spcAft>
            <a:buChar char="•"/>
          </a:pPr>
          <a:r>
            <a:rPr lang="en-US" sz="1800" kern="1200" dirty="0"/>
            <a:t>MARKED FIBROSIS ,INFLAMMATION AND RESORPTION OF THE UNDERLYING BONE</a:t>
          </a:r>
        </a:p>
      </dsp:txBody>
      <dsp:txXfrm>
        <a:off x="1780437" y="1988748"/>
        <a:ext cx="6753962" cy="1889093"/>
      </dsp:txXfrm>
    </dsp:sp>
    <dsp:sp modelId="{BECDFC41-DD84-40B8-A45F-6DE6AA5CD86D}">
      <dsp:nvSpPr>
        <dsp:cNvPr id="0" name=""/>
        <dsp:cNvSpPr/>
      </dsp:nvSpPr>
      <dsp:spPr>
        <a:xfrm>
          <a:off x="0" y="4965273"/>
          <a:ext cx="240550" cy="784598"/>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BCE562-E5EC-481A-A4B7-17051873617B}">
      <dsp:nvSpPr>
        <dsp:cNvPr id="0" name=""/>
        <dsp:cNvSpPr/>
      </dsp:nvSpPr>
      <dsp:spPr>
        <a:xfrm>
          <a:off x="0" y="3865211"/>
          <a:ext cx="8534400" cy="20636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CAUSES</a:t>
          </a:r>
        </a:p>
        <a:p>
          <a:pPr marL="171450" lvl="1" indent="-171450" algn="l" defTabSz="800100">
            <a:lnSpc>
              <a:spcPct val="90000"/>
            </a:lnSpc>
            <a:spcBef>
              <a:spcPct val="0"/>
            </a:spcBef>
            <a:spcAft>
              <a:spcPct val="15000"/>
            </a:spcAft>
            <a:buChar char="•"/>
          </a:pPr>
          <a:r>
            <a:rPr lang="en-US" sz="1800" kern="1200" dirty="0"/>
            <a:t>UNSTABLE OCCLUSAL CONDITIONS</a:t>
          </a:r>
        </a:p>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t>EXCESSIVE LOAD ON RESIDUAL RIDGE</a:t>
          </a:r>
        </a:p>
      </dsp:txBody>
      <dsp:txXfrm>
        <a:off x="1780437" y="3865211"/>
        <a:ext cx="6753962" cy="2063666"/>
      </dsp:txXfrm>
    </dsp:sp>
    <dsp:sp modelId="{E4D7807E-55E3-436D-8453-BFF44599E075}">
      <dsp:nvSpPr>
        <dsp:cNvPr id="0" name=""/>
        <dsp:cNvSpPr/>
      </dsp:nvSpPr>
      <dsp:spPr>
        <a:xfrm>
          <a:off x="91633" y="3956633"/>
          <a:ext cx="1706880" cy="2063166"/>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D5677-D44D-4774-A833-53536FA50240}">
      <dsp:nvSpPr>
        <dsp:cNvPr id="0" name=""/>
        <dsp:cNvSpPr/>
      </dsp:nvSpPr>
      <dsp:spPr>
        <a:xfrm>
          <a:off x="0" y="109121"/>
          <a:ext cx="7924800" cy="2718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PROBLEMS AND SUGGESTED SOLUTIONS</a:t>
          </a:r>
        </a:p>
        <a:p>
          <a:pPr marL="171450" lvl="1" indent="-171450" algn="l" defTabSz="711200">
            <a:lnSpc>
              <a:spcPct val="90000"/>
            </a:lnSpc>
            <a:spcBef>
              <a:spcPct val="0"/>
            </a:spcBef>
            <a:spcAft>
              <a:spcPct val="15000"/>
            </a:spcAft>
            <a:buChar char="•"/>
          </a:pPr>
          <a:r>
            <a:rPr lang="en-US" sz="1600" kern="1200" dirty="0"/>
            <a:t>PROVIDES   SUPPORT FOR DENTURE</a:t>
          </a:r>
        </a:p>
        <a:p>
          <a:pPr marL="171450" lvl="1" indent="-171450" algn="l" defTabSz="711200">
            <a:lnSpc>
              <a:spcPct val="90000"/>
            </a:lnSpc>
            <a:spcBef>
              <a:spcPct val="0"/>
            </a:spcBef>
            <a:spcAft>
              <a:spcPct val="15000"/>
            </a:spcAft>
            <a:buChar char="•"/>
          </a:pPr>
          <a:r>
            <a:rPr lang="en-US" sz="1600" kern="1200" dirty="0"/>
            <a:t>REMOVED SURGICALLY TO IMPROVE STABILITY</a:t>
          </a:r>
        </a:p>
      </dsp:txBody>
      <dsp:txXfrm>
        <a:off x="1623022" y="109121"/>
        <a:ext cx="6301777" cy="271878"/>
      </dsp:txXfrm>
    </dsp:sp>
    <dsp:sp modelId="{F3E773A9-2AB3-45F4-88AE-E4ED02BC4637}">
      <dsp:nvSpPr>
        <dsp:cNvPr id="0" name=""/>
        <dsp:cNvSpPr/>
      </dsp:nvSpPr>
      <dsp:spPr>
        <a:xfrm>
          <a:off x="38062" y="0"/>
          <a:ext cx="1584960" cy="304502"/>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ECE8F-CCA9-494B-894C-3251B8DFADD1}">
      <dsp:nvSpPr>
        <dsp:cNvPr id="0" name=""/>
        <dsp:cNvSpPr/>
      </dsp:nvSpPr>
      <dsp:spPr>
        <a:xfrm>
          <a:off x="331" y="0"/>
          <a:ext cx="2491382"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SURGICAL REMOVAL</a:t>
          </a:r>
        </a:p>
      </dsp:txBody>
      <dsp:txXfrm>
        <a:off x="331" y="0"/>
        <a:ext cx="2491382" cy="1357788"/>
      </dsp:txXfrm>
    </dsp:sp>
    <dsp:sp modelId="{417028E7-2BB1-49F7-9620-ED74A9B19521}">
      <dsp:nvSpPr>
        <dsp:cNvPr id="0" name=""/>
        <dsp:cNvSpPr/>
      </dsp:nvSpPr>
      <dsp:spPr>
        <a:xfrm>
          <a:off x="249469" y="1359114"/>
          <a:ext cx="1993106" cy="1364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LIMITATION :</a:t>
          </a:r>
        </a:p>
        <a:p>
          <a:pPr marL="0" lvl="0" indent="0" algn="ctr" defTabSz="800100">
            <a:lnSpc>
              <a:spcPct val="90000"/>
            </a:lnSpc>
            <a:spcBef>
              <a:spcPct val="0"/>
            </a:spcBef>
            <a:spcAft>
              <a:spcPct val="35000"/>
            </a:spcAft>
            <a:buNone/>
          </a:pPr>
          <a:r>
            <a:rPr lang="en-US" sz="1800" b="1" kern="1200" dirty="0"/>
            <a:t>DECREASE IN VESTIBULAR HEIGHT</a:t>
          </a:r>
        </a:p>
      </dsp:txBody>
      <dsp:txXfrm>
        <a:off x="289438" y="1399083"/>
        <a:ext cx="1913168" cy="1284701"/>
      </dsp:txXfrm>
    </dsp:sp>
    <dsp:sp modelId="{CC32C0E8-E0A0-442F-A5B3-2CE133FCA7D3}">
      <dsp:nvSpPr>
        <dsp:cNvPr id="0" name=""/>
        <dsp:cNvSpPr/>
      </dsp:nvSpPr>
      <dsp:spPr>
        <a:xfrm>
          <a:off x="249469" y="2933699"/>
          <a:ext cx="1993106" cy="1364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REQUIRING VESTIBULOPLASTY</a:t>
          </a:r>
        </a:p>
      </dsp:txBody>
      <dsp:txXfrm>
        <a:off x="289438" y="2973668"/>
        <a:ext cx="1913168" cy="1284701"/>
      </dsp:txXfrm>
    </dsp:sp>
    <dsp:sp modelId="{D7842B85-1A10-4B86-8B87-3DD5AACCA77C}">
      <dsp:nvSpPr>
        <dsp:cNvPr id="0" name=""/>
        <dsp:cNvSpPr/>
      </dsp:nvSpPr>
      <dsp:spPr>
        <a:xfrm>
          <a:off x="2678567" y="0"/>
          <a:ext cx="2491382"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IMPLANT RETAINED PROSTHESIS</a:t>
          </a:r>
        </a:p>
      </dsp:txBody>
      <dsp:txXfrm>
        <a:off x="2678567" y="0"/>
        <a:ext cx="2491382" cy="1357788"/>
      </dsp:txXfrm>
    </dsp:sp>
    <dsp:sp modelId="{269FEA33-6577-4151-B6DA-3B8BC45AA21E}">
      <dsp:nvSpPr>
        <dsp:cNvPr id="0" name=""/>
        <dsp:cNvSpPr/>
      </dsp:nvSpPr>
      <dsp:spPr>
        <a:xfrm>
          <a:off x="2927705" y="1359114"/>
          <a:ext cx="1993106" cy="1364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Economic concerns</a:t>
          </a:r>
        </a:p>
      </dsp:txBody>
      <dsp:txXfrm>
        <a:off x="2967674" y="1399083"/>
        <a:ext cx="1913168" cy="1284701"/>
      </dsp:txXfrm>
    </dsp:sp>
    <dsp:sp modelId="{9AA80C10-D906-47CC-85B6-F2A4E97E197B}">
      <dsp:nvSpPr>
        <dsp:cNvPr id="0" name=""/>
        <dsp:cNvSpPr/>
      </dsp:nvSpPr>
      <dsp:spPr>
        <a:xfrm>
          <a:off x="2927705" y="2933699"/>
          <a:ext cx="1993106" cy="1364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967674" y="2973668"/>
        <a:ext cx="1913168" cy="1284701"/>
      </dsp:txXfrm>
    </dsp:sp>
    <dsp:sp modelId="{F0EC571C-A0F0-4FCF-858D-AF852CF515EE}">
      <dsp:nvSpPr>
        <dsp:cNvPr id="0" name=""/>
        <dsp:cNvSpPr/>
      </dsp:nvSpPr>
      <dsp:spPr>
        <a:xfrm>
          <a:off x="5356804" y="0"/>
          <a:ext cx="2872464"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CONVENTIOAL PROSTHODONTICS WITHOUT SURGICAL INTERVENTION</a:t>
          </a:r>
        </a:p>
      </dsp:txBody>
      <dsp:txXfrm>
        <a:off x="5356804" y="0"/>
        <a:ext cx="2872464" cy="1357788"/>
      </dsp:txXfrm>
    </dsp:sp>
    <dsp:sp modelId="{CE61A96B-FF2C-4379-A73E-61284B05BE60}">
      <dsp:nvSpPr>
        <dsp:cNvPr id="0" name=""/>
        <dsp:cNvSpPr/>
      </dsp:nvSpPr>
      <dsp:spPr>
        <a:xfrm>
          <a:off x="5486395" y="1359114"/>
          <a:ext cx="2613281" cy="1364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t>Various impression techniques are </a:t>
          </a:r>
        </a:p>
        <a:p>
          <a:pPr marL="0" lvl="0" indent="0" algn="ctr" defTabSz="800100">
            <a:lnSpc>
              <a:spcPct val="90000"/>
            </a:lnSpc>
            <a:spcBef>
              <a:spcPct val="0"/>
            </a:spcBef>
            <a:spcAft>
              <a:spcPct val="35000"/>
            </a:spcAft>
            <a:buNone/>
          </a:pPr>
          <a:r>
            <a:rPr lang="en-US" sz="1800" b="1" kern="1200" dirty="0"/>
            <a:t>1. Two tray technique</a:t>
          </a:r>
        </a:p>
        <a:p>
          <a:pPr marL="0" lvl="0" indent="0" algn="ctr" defTabSz="800100">
            <a:lnSpc>
              <a:spcPct val="90000"/>
            </a:lnSpc>
            <a:spcBef>
              <a:spcPct val="0"/>
            </a:spcBef>
            <a:spcAft>
              <a:spcPct val="35000"/>
            </a:spcAft>
            <a:buNone/>
          </a:pPr>
          <a:endParaRPr lang="en-US" sz="1800" b="1" kern="1200" dirty="0"/>
        </a:p>
      </dsp:txBody>
      <dsp:txXfrm>
        <a:off x="5526364" y="1399083"/>
        <a:ext cx="2533343" cy="1284701"/>
      </dsp:txXfrm>
    </dsp:sp>
    <dsp:sp modelId="{88BB63B1-5686-47A8-8346-8B33986F2907}">
      <dsp:nvSpPr>
        <dsp:cNvPr id="0" name=""/>
        <dsp:cNvSpPr/>
      </dsp:nvSpPr>
      <dsp:spPr>
        <a:xfrm>
          <a:off x="5562602" y="2933699"/>
          <a:ext cx="2460868" cy="1364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2</a:t>
          </a:r>
          <a:r>
            <a:rPr lang="en-US" sz="1800" b="1" kern="1200" dirty="0"/>
            <a:t>. Window impression technique</a:t>
          </a:r>
        </a:p>
        <a:p>
          <a:pPr marL="0" lvl="0" indent="0" algn="ctr" defTabSz="800100">
            <a:lnSpc>
              <a:spcPct val="90000"/>
            </a:lnSpc>
            <a:spcBef>
              <a:spcPct val="0"/>
            </a:spcBef>
            <a:spcAft>
              <a:spcPct val="35000"/>
            </a:spcAft>
            <a:buNone/>
          </a:pPr>
          <a:endParaRPr lang="en-US" sz="1800" b="1" kern="1200" dirty="0"/>
        </a:p>
      </dsp:txBody>
      <dsp:txXfrm>
        <a:off x="5602571" y="2973668"/>
        <a:ext cx="2380930" cy="12847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EE39D-1D7E-4005-BB37-F617F59ED5AE}">
      <dsp:nvSpPr>
        <dsp:cNvPr id="0" name=""/>
        <dsp:cNvSpPr/>
      </dsp:nvSpPr>
      <dsp:spPr>
        <a:xfrm>
          <a:off x="0" y="0"/>
          <a:ext cx="8229600" cy="14827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CLINICAL PRESENTATION</a:t>
          </a:r>
        </a:p>
        <a:p>
          <a:pPr marL="171450" lvl="1" indent="-171450" algn="l" defTabSz="711200">
            <a:lnSpc>
              <a:spcPct val="90000"/>
            </a:lnSpc>
            <a:spcBef>
              <a:spcPct val="0"/>
            </a:spcBef>
            <a:spcAft>
              <a:spcPct val="15000"/>
            </a:spcAft>
            <a:buChar char="•"/>
          </a:pPr>
          <a:r>
            <a:rPr lang="en-US" sz="1600" kern="1200" dirty="0"/>
            <a:t>HYPERPLASIA OF MUCOSA</a:t>
          </a:r>
        </a:p>
        <a:p>
          <a:pPr marL="171450" lvl="1" indent="-171450" algn="l" defTabSz="711200">
            <a:lnSpc>
              <a:spcPct val="90000"/>
            </a:lnSpc>
            <a:spcBef>
              <a:spcPct val="0"/>
            </a:spcBef>
            <a:spcAft>
              <a:spcPct val="15000"/>
            </a:spcAft>
            <a:buChar char="•"/>
          </a:pPr>
          <a:r>
            <a:rPr lang="en-US" sz="1600" kern="1200" dirty="0"/>
            <a:t>OCCURS  ALONG BORDERS  OF DENTURE</a:t>
          </a:r>
        </a:p>
        <a:p>
          <a:pPr marL="171450" lvl="1" indent="-171450" algn="l" defTabSz="711200">
            <a:lnSpc>
              <a:spcPct val="90000"/>
            </a:lnSpc>
            <a:spcBef>
              <a:spcPct val="0"/>
            </a:spcBef>
            <a:spcAft>
              <a:spcPct val="15000"/>
            </a:spcAft>
            <a:buChar char="•"/>
          </a:pPr>
          <a:r>
            <a:rPr lang="en-US" sz="1600" kern="1200" dirty="0"/>
            <a:t>SINGLE OR NUMEROUS LESIONS</a:t>
          </a:r>
        </a:p>
        <a:p>
          <a:pPr marL="171450" lvl="1" indent="-171450" algn="l" defTabSz="711200">
            <a:lnSpc>
              <a:spcPct val="90000"/>
            </a:lnSpc>
            <a:spcBef>
              <a:spcPct val="0"/>
            </a:spcBef>
            <a:spcAft>
              <a:spcPct val="15000"/>
            </a:spcAft>
            <a:buChar char="•"/>
          </a:pPr>
          <a:r>
            <a:rPr lang="en-US" sz="1600" kern="1200" dirty="0"/>
            <a:t>FLAPS OF HYPERPLASTIC  CONNECTIVE TISSUE PRESENT</a:t>
          </a:r>
        </a:p>
      </dsp:txBody>
      <dsp:txXfrm>
        <a:off x="1706617" y="0"/>
        <a:ext cx="6522982" cy="1482771"/>
      </dsp:txXfrm>
    </dsp:sp>
    <dsp:sp modelId="{572E6441-15EA-4697-B727-CE847B766896}">
      <dsp:nvSpPr>
        <dsp:cNvPr id="0" name=""/>
        <dsp:cNvSpPr/>
      </dsp:nvSpPr>
      <dsp:spPr>
        <a:xfrm>
          <a:off x="60697" y="269342"/>
          <a:ext cx="1645920" cy="944087"/>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B186B3-C1A4-4731-8227-4C579DA64E4E}">
      <dsp:nvSpPr>
        <dsp:cNvPr id="0" name=""/>
        <dsp:cNvSpPr/>
      </dsp:nvSpPr>
      <dsp:spPr>
        <a:xfrm>
          <a:off x="0" y="1543469"/>
          <a:ext cx="8229600" cy="7327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55650">
            <a:lnSpc>
              <a:spcPct val="90000"/>
            </a:lnSpc>
            <a:spcBef>
              <a:spcPct val="0"/>
            </a:spcBef>
            <a:spcAft>
              <a:spcPct val="35000"/>
            </a:spcAft>
            <a:buNone/>
          </a:pPr>
          <a:r>
            <a:rPr lang="en-US" sz="1700" b="1" kern="1200" dirty="0"/>
            <a:t>HISTOLOGY</a:t>
          </a:r>
        </a:p>
        <a:p>
          <a:pPr marL="171450" lvl="1" indent="-171450" algn="l" defTabSz="711200">
            <a:lnSpc>
              <a:spcPct val="90000"/>
            </a:lnSpc>
            <a:spcBef>
              <a:spcPct val="0"/>
            </a:spcBef>
            <a:spcAft>
              <a:spcPct val="15000"/>
            </a:spcAft>
            <a:buChar char="•"/>
          </a:pPr>
          <a:r>
            <a:rPr lang="en-US" sz="1600" kern="1200" dirty="0"/>
            <a:t>CELLS RESEMBLE NORMAL CELLS BUT ARE GREATLY INCREASED IN NUMBER</a:t>
          </a:r>
        </a:p>
      </dsp:txBody>
      <dsp:txXfrm>
        <a:off x="1706617" y="1543469"/>
        <a:ext cx="6522982" cy="732742"/>
      </dsp:txXfrm>
    </dsp:sp>
    <dsp:sp modelId="{0A5D60EC-B074-420B-814A-7C01D1BA4635}">
      <dsp:nvSpPr>
        <dsp:cNvPr id="0" name=""/>
        <dsp:cNvSpPr/>
      </dsp:nvSpPr>
      <dsp:spPr>
        <a:xfrm>
          <a:off x="0" y="2846102"/>
          <a:ext cx="1645920" cy="530920"/>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1A371C-A70A-4D70-9DED-854B2C499416}">
      <dsp:nvSpPr>
        <dsp:cNvPr id="0" name=""/>
        <dsp:cNvSpPr/>
      </dsp:nvSpPr>
      <dsp:spPr>
        <a:xfrm>
          <a:off x="0" y="2510767"/>
          <a:ext cx="8229600" cy="1546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CAUSES</a:t>
          </a:r>
        </a:p>
        <a:p>
          <a:pPr marL="0" lvl="0" indent="0" algn="l" defTabSz="800100">
            <a:lnSpc>
              <a:spcPct val="90000"/>
            </a:lnSpc>
            <a:spcBef>
              <a:spcPct val="0"/>
            </a:spcBef>
            <a:spcAft>
              <a:spcPct val="35000"/>
            </a:spcAft>
            <a:buNone/>
          </a:pPr>
          <a:r>
            <a:rPr lang="en-US" sz="1600" b="1" kern="1200" dirty="0"/>
            <a:t>ILLFITTING D</a:t>
          </a:r>
          <a:r>
            <a:rPr lang="en-US" sz="1600" kern="1200" dirty="0"/>
            <a:t>ENTURE</a:t>
          </a:r>
        </a:p>
        <a:p>
          <a:pPr marL="171450" lvl="1" indent="-171450" algn="l" defTabSz="711200">
            <a:lnSpc>
              <a:spcPct val="90000"/>
            </a:lnSpc>
            <a:spcBef>
              <a:spcPct val="0"/>
            </a:spcBef>
            <a:spcAft>
              <a:spcPct val="15000"/>
            </a:spcAft>
            <a:buChar char="•"/>
          </a:pPr>
          <a:r>
            <a:rPr lang="en-US" sz="1600" kern="1200" dirty="0"/>
            <a:t>INJURY DUE TO THIN OVEREXTENDED DENTURE  FLANGE</a:t>
          </a:r>
        </a:p>
        <a:p>
          <a:pPr marL="114300" lvl="1" indent="-114300" algn="l" defTabSz="622300">
            <a:lnSpc>
              <a:spcPct val="90000"/>
            </a:lnSpc>
            <a:spcBef>
              <a:spcPct val="0"/>
            </a:spcBef>
            <a:spcAft>
              <a:spcPct val="15000"/>
            </a:spcAft>
            <a:buChar char="•"/>
          </a:pPr>
          <a:endParaRPr lang="en-US" sz="1400" kern="1200" dirty="0"/>
        </a:p>
      </dsp:txBody>
      <dsp:txXfrm>
        <a:off x="1706617" y="2510767"/>
        <a:ext cx="6522982" cy="1546304"/>
      </dsp:txXfrm>
    </dsp:sp>
    <dsp:sp modelId="{EBD175BC-D3F3-45B7-BCF9-6B7E3BE0DCAC}">
      <dsp:nvSpPr>
        <dsp:cNvPr id="0" name=""/>
        <dsp:cNvSpPr/>
      </dsp:nvSpPr>
      <dsp:spPr>
        <a:xfrm flipV="1">
          <a:off x="30297" y="2336909"/>
          <a:ext cx="1706720" cy="2155578"/>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parTxLTRAlign" val="r"/>
                <dgm:param type="parTxRTLAlign" val="r"/>
                <dgm:param type="txAnchorVert" val="t"/>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parTxLTRAlign" val="l"/>
                <dgm:param type="parTxRTLAlign" val="l"/>
                <dgm:param type="txAnchorVert" val="t"/>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1">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E3D38-6714-415B-A623-738E7F25FB7E}" type="datetimeFigureOut">
              <a:rPr lang="en-US" smtClean="0"/>
              <a:t>4/8/2022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4B3A73-0B8B-41F9-8219-ECF63A341DA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4B3A73-0B8B-41F9-8219-ECF63A341DAF}" type="slidenum">
              <a:rPr lang="en-US" smtClean="0"/>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5DCB77-C777-45AB-ACFE-56865C7D1CE3}"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BF0D2-09F7-45C1-849B-DBB52961804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5DCB77-C777-45AB-ACFE-56865C7D1CE3}"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BF0D2-09F7-45C1-849B-DBB5296180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5DCB77-C777-45AB-ACFE-56865C7D1CE3}"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BF0D2-09F7-45C1-849B-DBB5296180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5DCB77-C777-45AB-ACFE-56865C7D1CE3}"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BF0D2-09F7-45C1-849B-DBB52961804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5DCB77-C777-45AB-ACFE-56865C7D1CE3}" type="datetimeFigureOut">
              <a:rPr lang="en-US" smtClean="0"/>
              <a:t>4/8/2022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BF0D2-09F7-45C1-849B-DBB52961804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5DCB77-C777-45AB-ACFE-56865C7D1CE3}" type="datetimeFigureOut">
              <a:rPr lang="en-US" smtClean="0"/>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BF0D2-09F7-45C1-849B-DBB52961804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5DCB77-C777-45AB-ACFE-56865C7D1CE3}" type="datetimeFigureOut">
              <a:rPr lang="en-US" smtClean="0"/>
              <a:t>4/8/2022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BF0D2-09F7-45C1-849B-DBB52961804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5DCB77-C777-45AB-ACFE-56865C7D1CE3}" type="datetimeFigureOut">
              <a:rPr lang="en-US" smtClean="0"/>
              <a:t>4/8/2022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BF0D2-09F7-45C1-849B-DBB52961804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5DCB77-C777-45AB-ACFE-56865C7D1CE3}" type="datetimeFigureOut">
              <a:rPr lang="en-US" smtClean="0"/>
              <a:t>4/8/2022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8BF0D2-09F7-45C1-849B-DBB5296180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5DCB77-C777-45AB-ACFE-56865C7D1CE3}" type="datetimeFigureOut">
              <a:rPr lang="en-US" smtClean="0"/>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BF0D2-09F7-45C1-849B-DBB52961804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5DCB77-C777-45AB-ACFE-56865C7D1CE3}" type="datetimeFigureOut">
              <a:rPr lang="en-US" smtClean="0"/>
              <a:t>4/8/2022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BF0D2-09F7-45C1-849B-DBB52961804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5DCB77-C777-45AB-ACFE-56865C7D1CE3}" type="datetimeFigureOut">
              <a:rPr lang="en-US" smtClean="0"/>
              <a:t>4/8/2022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BF0D2-09F7-45C1-849B-DBB52961804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14283"/>
            <a:ext cx="8229600" cy="1143000"/>
          </a:xfrm>
        </p:spPr>
        <p:txBody>
          <a:bodyPr>
            <a:normAutofit fontScale="90000"/>
          </a:bodyPr>
          <a:lstStyle/>
          <a:p>
            <a:r>
              <a:rPr lang="en-US" b="1" i="1" noProof="0" dirty="0">
                <a:ln>
                  <a:noFill/>
                </a:ln>
                <a:solidFill>
                  <a:schemeClr val="accent1">
                    <a:lumMod val="50000"/>
                  </a:schemeClr>
                </a:solidFill>
                <a:effectLst/>
                <a:uLnTx/>
                <a:uFillTx/>
                <a:latin typeface="Algerian" panose="04020705040A02060702" pitchFamily="82" charset="0"/>
                <a:sym typeface="+mn-ea"/>
              </a:rPr>
              <a:t>SEQUELAE CAUSED BY WEARING COMPLETE DENTURES</a:t>
            </a:r>
            <a:br>
              <a:rPr kumimoji="0" lang="en-US" b="1" i="1" u="none" strike="noStrike" kern="1200" cap="none" spc="0" normalizeH="0" baseline="0" noProof="0" dirty="0">
                <a:ln>
                  <a:noFill/>
                </a:ln>
                <a:solidFill>
                  <a:srgbClr val="FFFF00"/>
                </a:solidFill>
                <a:effectLst/>
                <a:uLnTx/>
                <a:uFillTx/>
                <a:latin typeface="Algerian" panose="04020705040A02060702" pitchFamily="82" charset="0"/>
                <a:ea typeface="+mj-ea"/>
                <a:cs typeface="+mj-cs"/>
              </a:rPr>
            </a:b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SEQUELAE</a:t>
            </a:r>
          </a:p>
        </p:txBody>
      </p:sp>
      <p:graphicFrame>
        <p:nvGraphicFramePr>
          <p:cNvPr id="4" name="Content Placeholder 3"/>
          <p:cNvGraphicFramePr>
            <a:graphicFrameLocks noGrp="1"/>
          </p:cNvGraphicFramePr>
          <p:nvPr>
            <p:ph idx="1"/>
          </p:nvPr>
        </p:nvGraphicFramePr>
        <p:xfrm>
          <a:off x="457200" y="1600200"/>
          <a:ext cx="8229600" cy="22250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dirty="0"/>
                        <a:t>IMMEDIATE</a:t>
                      </a:r>
                      <a:r>
                        <a:rPr lang="en-US" baseline="0" dirty="0"/>
                        <a:t> SEQUELAE</a:t>
                      </a:r>
                      <a:endParaRPr lang="en-US" dirty="0"/>
                    </a:p>
                  </a:txBody>
                  <a:tcPr/>
                </a:tc>
                <a:tc>
                  <a:txBody>
                    <a:bodyPr/>
                    <a:lstStyle/>
                    <a:p>
                      <a:r>
                        <a:rPr lang="en-US" dirty="0"/>
                        <a:t>DELAYED SEQUELAE</a:t>
                      </a:r>
                    </a:p>
                  </a:txBody>
                  <a:tcPr/>
                </a:tc>
                <a:extLst>
                  <a:ext uri="{0D108BD9-81ED-4DB2-BD59-A6C34878D82A}">
                    <a16:rowId xmlns:a16="http://schemas.microsoft.com/office/drawing/2014/main" val="10000"/>
                  </a:ext>
                </a:extLst>
              </a:tr>
              <a:tr h="370840">
                <a:tc>
                  <a:txBody>
                    <a:bodyPr/>
                    <a:lstStyle/>
                    <a:p>
                      <a:r>
                        <a:rPr lang="en-US" dirty="0"/>
                        <a:t>BURNING MOUTH SYNDROME</a:t>
                      </a:r>
                    </a:p>
                  </a:txBody>
                  <a:tcPr/>
                </a:tc>
                <a:tc>
                  <a:txBody>
                    <a:bodyPr/>
                    <a:lstStyle/>
                    <a:p>
                      <a:r>
                        <a:rPr lang="en-US" dirty="0"/>
                        <a:t>DENTURE STOMATITIS</a:t>
                      </a:r>
                    </a:p>
                  </a:txBody>
                  <a:tcPr/>
                </a:tc>
                <a:extLst>
                  <a:ext uri="{0D108BD9-81ED-4DB2-BD59-A6C34878D82A}">
                    <a16:rowId xmlns:a16="http://schemas.microsoft.com/office/drawing/2014/main" val="10001"/>
                  </a:ext>
                </a:extLst>
              </a:tr>
              <a:tr h="370840">
                <a:tc>
                  <a:txBody>
                    <a:bodyPr/>
                    <a:lstStyle/>
                    <a:p>
                      <a:r>
                        <a:rPr lang="en-US" dirty="0"/>
                        <a:t>GAGGING</a:t>
                      </a:r>
                    </a:p>
                  </a:txBody>
                  <a:tcPr/>
                </a:tc>
                <a:tc>
                  <a:txBody>
                    <a:bodyPr/>
                    <a:lstStyle/>
                    <a:p>
                      <a:r>
                        <a:rPr lang="en-US" dirty="0"/>
                        <a:t>DENTURE IRRITATION</a:t>
                      </a:r>
                      <a:r>
                        <a:rPr lang="en-US" baseline="0" dirty="0"/>
                        <a:t> HYPERPLASIA</a:t>
                      </a:r>
                      <a:endParaRPr lang="en-US" dirty="0"/>
                    </a:p>
                  </a:txBody>
                  <a:tcPr/>
                </a:tc>
                <a:extLst>
                  <a:ext uri="{0D108BD9-81ED-4DB2-BD59-A6C34878D82A}">
                    <a16:rowId xmlns:a16="http://schemas.microsoft.com/office/drawing/2014/main" val="10002"/>
                  </a:ext>
                </a:extLst>
              </a:tr>
              <a:tr h="370840">
                <a:tc>
                  <a:txBody>
                    <a:bodyPr/>
                    <a:lstStyle/>
                    <a:p>
                      <a:r>
                        <a:rPr lang="en-US" dirty="0"/>
                        <a:t>TRAUMATIC ULCERS  OR SORE SPOTS</a:t>
                      </a:r>
                    </a:p>
                  </a:txBody>
                  <a:tcPr/>
                </a:tc>
                <a:tc>
                  <a:txBody>
                    <a:bodyPr/>
                    <a:lstStyle/>
                    <a:p>
                      <a:r>
                        <a:rPr lang="en-US" dirty="0"/>
                        <a:t>FLABBY RIDGE</a:t>
                      </a:r>
                    </a:p>
                  </a:txBody>
                  <a:tcPr/>
                </a:tc>
                <a:extLst>
                  <a:ext uri="{0D108BD9-81ED-4DB2-BD59-A6C34878D82A}">
                    <a16:rowId xmlns:a16="http://schemas.microsoft.com/office/drawing/2014/main" val="10003"/>
                  </a:ext>
                </a:extLst>
              </a:tr>
              <a:tr h="370840">
                <a:tc>
                  <a:txBody>
                    <a:bodyPr/>
                    <a:lstStyle/>
                    <a:p>
                      <a:endParaRPr lang="en-US"/>
                    </a:p>
                  </a:txBody>
                  <a:tcPr/>
                </a:tc>
                <a:tc>
                  <a:txBody>
                    <a:bodyPr/>
                    <a:lstStyle/>
                    <a:p>
                      <a:r>
                        <a:rPr lang="en-US" dirty="0"/>
                        <a:t>RESIDUAL RIDGE REDUCTION</a:t>
                      </a:r>
                    </a:p>
                  </a:txBody>
                  <a:tcPr/>
                </a:tc>
                <a:extLst>
                  <a:ext uri="{0D108BD9-81ED-4DB2-BD59-A6C34878D82A}">
                    <a16:rowId xmlns:a16="http://schemas.microsoft.com/office/drawing/2014/main" val="10004"/>
                  </a:ext>
                </a:extLst>
              </a:tr>
              <a:tr h="370840">
                <a:tc>
                  <a:txBody>
                    <a:bodyPr/>
                    <a:lstStyle/>
                    <a:p>
                      <a:endParaRPr lang="en-US"/>
                    </a:p>
                  </a:txBody>
                  <a:tcPr/>
                </a:tc>
                <a:tc>
                  <a:txBody>
                    <a:bodyPr/>
                    <a:lstStyle/>
                    <a:p>
                      <a:r>
                        <a:rPr lang="en-US" dirty="0"/>
                        <a:t>OVER</a:t>
                      </a:r>
                      <a:r>
                        <a:rPr lang="en-US" baseline="0" dirty="0"/>
                        <a:t> DENTURE ABUTMENT CARIES</a:t>
                      </a:r>
                      <a:endParaRPr lang="en-US" dirty="0"/>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DENTURE STOMATITIS</a:t>
            </a:r>
          </a:p>
        </p:txBody>
      </p:sp>
      <p:sp>
        <p:nvSpPr>
          <p:cNvPr id="3" name="Content Placeholder 2"/>
          <p:cNvSpPr>
            <a:spLocks noGrp="1"/>
          </p:cNvSpPr>
          <p:nvPr>
            <p:ph idx="1"/>
          </p:nvPr>
        </p:nvSpPr>
        <p:spPr>
          <a:xfrm>
            <a:off x="457200" y="1600200"/>
            <a:ext cx="3886200" cy="4525963"/>
          </a:xfrm>
        </p:spPr>
        <p:txBody>
          <a:bodyPr>
            <a:normAutofit fontScale="77500" lnSpcReduction="20000"/>
          </a:bodyPr>
          <a:lstStyle/>
          <a:p>
            <a:r>
              <a:rPr lang="en-US" dirty="0"/>
              <a:t>The word” stomatitis” means inflammation of oral mucosa.</a:t>
            </a:r>
          </a:p>
          <a:p>
            <a:r>
              <a:rPr lang="en-US" dirty="0"/>
              <a:t>Denture stomatitis is a term used to indicate an inflammatory state of denture bearing mucosa.</a:t>
            </a:r>
          </a:p>
          <a:p>
            <a:r>
              <a:rPr lang="en-US" dirty="0"/>
              <a:t>Other names are Denture induced stomatitis, </a:t>
            </a:r>
          </a:p>
          <a:p>
            <a:pPr>
              <a:buNone/>
            </a:pPr>
            <a:r>
              <a:rPr lang="en-US" dirty="0"/>
              <a:t>    Inflammatory papillary hyperplasia and chronic atrophic </a:t>
            </a:r>
            <a:r>
              <a:rPr lang="en-US" dirty="0" err="1"/>
              <a:t>candidiasis</a:t>
            </a:r>
            <a:r>
              <a:rPr lang="en-US" dirty="0"/>
              <a:t>.</a:t>
            </a:r>
          </a:p>
        </p:txBody>
      </p:sp>
      <p:pic>
        <p:nvPicPr>
          <p:cNvPr id="2050" name="Picture 2" descr="C:\Users\Hp\Desktop\wearing denture\denture stomatitis.jpg"/>
          <p:cNvPicPr>
            <a:picLocks noChangeAspect="1" noChangeArrowheads="1"/>
          </p:cNvPicPr>
          <p:nvPr/>
        </p:nvPicPr>
        <p:blipFill>
          <a:blip r:embed="rId2"/>
          <a:srcRect/>
          <a:stretch>
            <a:fillRect/>
          </a:stretch>
        </p:blipFill>
        <p:spPr bwMode="auto">
          <a:xfrm>
            <a:off x="4724400" y="1524000"/>
            <a:ext cx="3733800" cy="3810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a:t>
            </a:r>
          </a:p>
        </p:txBody>
      </p:sp>
      <p:graphicFrame>
        <p:nvGraphicFramePr>
          <p:cNvPr id="4" name="Content Placeholder 3"/>
          <p:cNvGraphicFramePr>
            <a:graphicFrameLocks noGrp="1"/>
          </p:cNvGraphicFramePr>
          <p:nvPr>
            <p:ph idx="1"/>
          </p:nvPr>
        </p:nvGraphicFramePr>
        <p:xfrm>
          <a:off x="381000" y="1447800"/>
          <a:ext cx="8458200"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DENTURE STOMATITIS</a:t>
            </a:r>
          </a:p>
        </p:txBody>
      </p:sp>
      <p:pic>
        <p:nvPicPr>
          <p:cNvPr id="4" name="Picture 2"/>
          <p:cNvPicPr>
            <a:picLocks noGrp="1" noChangeAspect="1" noChangeArrowheads="1"/>
          </p:cNvPicPr>
          <p:nvPr>
            <p:ph idx="1"/>
          </p:nvPr>
        </p:nvPicPr>
        <p:blipFill>
          <a:blip r:embed="rId2"/>
          <a:srcRect/>
          <a:stretch>
            <a:fillRect/>
          </a:stretch>
        </p:blipFill>
        <p:spPr bwMode="auto">
          <a:xfrm>
            <a:off x="609600" y="1752600"/>
            <a:ext cx="8229599" cy="3581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DENTURE STOMATITIS</a:t>
            </a: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flipH="1">
            <a:off x="457200" y="2286000"/>
            <a:ext cx="1295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CAUSES</a:t>
            </a:r>
          </a:p>
        </p:txBody>
      </p:sp>
      <p:sp>
        <p:nvSpPr>
          <p:cNvPr id="5" name="Right Arrow 4"/>
          <p:cNvSpPr/>
          <p:nvPr/>
        </p:nvSpPr>
        <p:spPr>
          <a:xfrm flipV="1">
            <a:off x="1828800" y="2590800"/>
            <a:ext cx="9144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rot="5400000">
            <a:off x="1219994" y="3657600"/>
            <a:ext cx="3047206"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819400" y="20574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810000" y="1981200"/>
            <a:ext cx="1600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CANDIDA ASSOCIAED</a:t>
            </a:r>
          </a:p>
        </p:txBody>
      </p:sp>
      <p:cxnSp>
        <p:nvCxnSpPr>
          <p:cNvPr id="15" name="Straight Arrow Connector 14"/>
          <p:cNvCxnSpPr/>
          <p:nvPr/>
        </p:nvCxnSpPr>
        <p:spPr>
          <a:xfrm>
            <a:off x="2819400" y="3276600"/>
            <a:ext cx="838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733800" y="3124200"/>
            <a:ext cx="1828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TYPES 1,2 AND 3</a:t>
            </a:r>
          </a:p>
        </p:txBody>
      </p:sp>
      <p:cxnSp>
        <p:nvCxnSpPr>
          <p:cNvPr id="20" name="Straight Arrow Connector 19"/>
          <p:cNvCxnSpPr/>
          <p:nvPr/>
        </p:nvCxnSpPr>
        <p:spPr>
          <a:xfrm>
            <a:off x="2819400" y="51816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810000" y="4419600"/>
            <a:ext cx="18288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CANDIDA ASSOCIATED  DENTURE STOMATITIS AND  ANGULAR CHELITIS</a:t>
            </a:r>
          </a:p>
        </p:txBody>
      </p:sp>
      <p:cxnSp>
        <p:nvCxnSpPr>
          <p:cNvPr id="23" name="Straight Arrow Connector 22"/>
          <p:cNvCxnSpPr>
            <a:stCxn id="10" idx="3"/>
          </p:cNvCxnSpPr>
          <p:nvPr/>
        </p:nvCxnSpPr>
        <p:spPr>
          <a:xfrm>
            <a:off x="5410200" y="22860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096000" y="1752600"/>
            <a:ext cx="24384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STAINS OF GENUS CANDIDA ,PARTICULRLY CANDIDA ALBICANS</a:t>
            </a:r>
          </a:p>
        </p:txBody>
      </p:sp>
      <p:cxnSp>
        <p:nvCxnSpPr>
          <p:cNvPr id="39" name="Straight Arrow Connector 38"/>
          <p:cNvCxnSpPr/>
          <p:nvPr/>
        </p:nvCxnSpPr>
        <p:spPr>
          <a:xfrm>
            <a:off x="5638800" y="35052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096000" y="2971800"/>
            <a:ext cx="2590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TRAUMA INDUCED , CAUSED BY MICROBIAL PLAQUE ACCUMULATION</a:t>
            </a:r>
          </a:p>
        </p:txBody>
      </p:sp>
      <p:cxnSp>
        <p:nvCxnSpPr>
          <p:cNvPr id="44" name="Straight Arrow Connector 43"/>
          <p:cNvCxnSpPr/>
          <p:nvPr/>
        </p:nvCxnSpPr>
        <p:spPr>
          <a:xfrm>
            <a:off x="5715000" y="51816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6096000" y="4343400"/>
            <a:ext cx="25146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ANGULAR CHELITIS OR GLOSSITIS DUE TO INFECTIONFROM DENTURE COVERED MUCOSA  TO ANGLES OF MOUTH  OR TONGUE.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DENTURE STOMATITIS</a:t>
            </a:r>
          </a:p>
        </p:txBody>
      </p:sp>
      <p:sp>
        <p:nvSpPr>
          <p:cNvPr id="3" name="Content Placeholder 2"/>
          <p:cNvSpPr>
            <a:spLocks noGrp="1"/>
          </p:cNvSpPr>
          <p:nvPr>
            <p:ph idx="1"/>
          </p:nvPr>
        </p:nvSpPr>
        <p:spPr>
          <a:xfrm>
            <a:off x="457200" y="1219200"/>
            <a:ext cx="8229600" cy="4906963"/>
          </a:xfrm>
        </p:spPr>
        <p:txBody>
          <a:bodyPr>
            <a:normAutofit fontScale="62500" lnSpcReduction="20000"/>
          </a:bodyPr>
          <a:lstStyle/>
          <a:p>
            <a:pPr>
              <a:buNone/>
            </a:pPr>
            <a:r>
              <a:rPr lang="en-US" b="1" dirty="0"/>
              <a:t>DIAGNOSIS</a:t>
            </a:r>
            <a:r>
              <a:rPr lang="en-US" dirty="0"/>
              <a:t>:</a:t>
            </a:r>
          </a:p>
          <a:p>
            <a:pPr>
              <a:buFont typeface="Wingdings" panose="05000000000000000000" pitchFamily="2" charset="2"/>
              <a:buChar char="§"/>
            </a:pPr>
            <a:r>
              <a:rPr lang="en-US" dirty="0"/>
              <a:t> The diagnosis of Candida associated  denture </a:t>
            </a:r>
            <a:r>
              <a:rPr lang="en-US" dirty="0" err="1"/>
              <a:t>stomatitis</a:t>
            </a:r>
            <a:r>
              <a:rPr lang="en-US" dirty="0"/>
              <a:t> is confirmed by finding of mycelia or </a:t>
            </a:r>
            <a:r>
              <a:rPr lang="en-US" dirty="0" err="1"/>
              <a:t>pseudohyphae</a:t>
            </a:r>
            <a:r>
              <a:rPr lang="en-US" dirty="0"/>
              <a:t> in a direct smear ,or by isolation of Candida species in high numbers from the lesion .</a:t>
            </a:r>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r>
              <a:rPr lang="en-US" dirty="0"/>
              <a:t>    Yeasts are recovered in high numbers from fitting surface of dentures  than from corresponding areas  of palatal mucosa which indicates that Candida residing on fitting surface of denture  is primary source of infection. </a:t>
            </a:r>
          </a:p>
          <a:p>
            <a:pPr>
              <a:buFont typeface="Wingdings" panose="05000000000000000000" pitchFamily="2" charset="2"/>
              <a:buChar char="§"/>
            </a:pPr>
            <a:endParaRPr lang="en-US" dirty="0"/>
          </a:p>
          <a:p>
            <a:pPr>
              <a:buFont typeface="Wingdings" panose="05000000000000000000" pitchFamily="2" charset="2"/>
              <a:buChar char="§"/>
            </a:pPr>
            <a:endParaRPr lang="en-US" dirty="0"/>
          </a:p>
          <a:p>
            <a:pPr>
              <a:buFont typeface="Wingdings" panose="05000000000000000000" pitchFamily="2" charset="2"/>
              <a:buChar char="§"/>
            </a:pPr>
            <a:r>
              <a:rPr lang="en-US" dirty="0"/>
              <a:t>  </a:t>
            </a:r>
            <a:r>
              <a:rPr lang="en-US" dirty="0" err="1"/>
              <a:t>Candidal</a:t>
            </a:r>
            <a:r>
              <a:rPr lang="en-US" dirty="0"/>
              <a:t> growth has been associated with </a:t>
            </a:r>
            <a:r>
              <a:rPr lang="en-US" dirty="0" err="1"/>
              <a:t>mandibular</a:t>
            </a:r>
            <a:r>
              <a:rPr lang="en-US" dirty="0"/>
              <a:t> dentures relined with soft liner. </a:t>
            </a:r>
          </a:p>
          <a:p>
            <a:r>
              <a:rPr lang="en-US" dirty="0"/>
              <a:t>The most commonly detected yeasts were strains of the genus Candida, in </a:t>
            </a:r>
            <a:r>
              <a:rPr lang="en-US" dirty="0" err="1"/>
              <a:t>paticular</a:t>
            </a:r>
            <a:r>
              <a:rPr lang="en-US" dirty="0"/>
              <a:t> </a:t>
            </a:r>
            <a:r>
              <a:rPr lang="en-US" i="1" dirty="0"/>
              <a:t>C. </a:t>
            </a:r>
            <a:r>
              <a:rPr lang="en-US" i="1" dirty="0" err="1"/>
              <a:t>albicans</a:t>
            </a:r>
            <a:r>
              <a:rPr lang="en-US" i="1" dirty="0"/>
              <a:t>, C. </a:t>
            </a:r>
            <a:r>
              <a:rPr lang="en-US" i="1" dirty="0" err="1"/>
              <a:t>glabrata</a:t>
            </a:r>
            <a:r>
              <a:rPr lang="en-US" i="1" dirty="0"/>
              <a:t> and C. </a:t>
            </a:r>
            <a:r>
              <a:rPr lang="en-US" i="1" dirty="0" err="1"/>
              <a:t>tropicali</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a:t>MANAGEMENT</a:t>
            </a:r>
          </a:p>
        </p:txBody>
      </p:sp>
      <p:graphicFrame>
        <p:nvGraphicFramePr>
          <p:cNvPr id="4" name="Content Placeholder 3"/>
          <p:cNvGraphicFramePr>
            <a:graphicFrameLocks noGrp="1"/>
          </p:cNvGraphicFramePr>
          <p:nvPr>
            <p:ph idx="1"/>
          </p:nvPr>
        </p:nvGraphicFramePr>
        <p:xfrm>
          <a:off x="457200" y="1371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If fungal organism is present:</a:t>
            </a:r>
          </a:p>
        </p:txBody>
      </p:sp>
      <p:graphicFrame>
        <p:nvGraphicFramePr>
          <p:cNvPr id="4" name="Diagram 3"/>
          <p:cNvGraphicFramePr/>
          <p:nvPr/>
        </p:nvGraphicFramePr>
        <p:xfrm>
          <a:off x="1524000" y="2514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ANGULAR CHELITIS</a:t>
            </a:r>
          </a:p>
        </p:txBody>
      </p:sp>
      <p:sp>
        <p:nvSpPr>
          <p:cNvPr id="3" name="Content Placeholder 2"/>
          <p:cNvSpPr>
            <a:spLocks noGrp="1"/>
          </p:cNvSpPr>
          <p:nvPr>
            <p:ph idx="1"/>
          </p:nvPr>
        </p:nvSpPr>
        <p:spPr>
          <a:xfrm>
            <a:off x="457200" y="1600200"/>
            <a:ext cx="4724400" cy="4495799"/>
          </a:xfrm>
        </p:spPr>
        <p:txBody>
          <a:bodyPr>
            <a:normAutofit fontScale="62500" lnSpcReduction="20000"/>
          </a:bodyPr>
          <a:lstStyle/>
          <a:p>
            <a:pPr fontAlgn="auto">
              <a:spcBef>
                <a:spcPts val="0"/>
              </a:spcBef>
              <a:spcAft>
                <a:spcPts val="0"/>
              </a:spcAft>
              <a:defRPr/>
            </a:pPr>
            <a:r>
              <a:rPr lang="en-US" b="1" i="1" dirty="0"/>
              <a:t>Angular  cheilitis. An inflammation of the corners of </a:t>
            </a:r>
            <a:r>
              <a:rPr lang="en-US" dirty="0"/>
              <a:t>the mouth is sometimes seen in cases of denture  stomatitis and then often correlated with a </a:t>
            </a:r>
            <a:r>
              <a:rPr lang="en-US" i="1" dirty="0"/>
              <a:t>Candida albicans </a:t>
            </a:r>
            <a:r>
              <a:rPr lang="en-US" dirty="0"/>
              <a:t>infection. </a:t>
            </a:r>
          </a:p>
          <a:p>
            <a:pPr fontAlgn="auto">
              <a:spcBef>
                <a:spcPts val="0"/>
              </a:spcBef>
              <a:spcAft>
                <a:spcPts val="0"/>
              </a:spcAft>
              <a:defRPr/>
            </a:pPr>
            <a:endParaRPr lang="en-US" dirty="0"/>
          </a:p>
          <a:p>
            <a:pPr fontAlgn="auto">
              <a:spcBef>
                <a:spcPts val="0"/>
              </a:spcBef>
              <a:spcAft>
                <a:spcPts val="0"/>
              </a:spcAft>
              <a:defRPr/>
            </a:pPr>
            <a:r>
              <a:rPr lang="en-US" dirty="0"/>
              <a:t>It is thought that infection may start beneath the maxillary denture and from that area spread to corners of mouth.</a:t>
            </a:r>
          </a:p>
          <a:p>
            <a:pPr fontAlgn="auto">
              <a:spcBef>
                <a:spcPts val="0"/>
              </a:spcBef>
              <a:spcAft>
                <a:spcPts val="0"/>
              </a:spcAft>
              <a:defRPr/>
            </a:pPr>
            <a:endParaRPr lang="en-US" dirty="0"/>
          </a:p>
          <a:p>
            <a:pPr fontAlgn="auto">
              <a:spcBef>
                <a:spcPts val="0"/>
              </a:spcBef>
              <a:spcAft>
                <a:spcPts val="0"/>
              </a:spcAft>
              <a:defRPr/>
            </a:pPr>
            <a:r>
              <a:rPr lang="en-US" dirty="0"/>
              <a:t>However this infection often results from local or systemic predisposing conditions  such as over closure of jaws , general health factors such as nutritional deficiencies and immune dysfunction.</a:t>
            </a:r>
          </a:p>
          <a:p>
            <a:endParaRPr lang="en-US" dirty="0"/>
          </a:p>
        </p:txBody>
      </p:sp>
      <p:pic>
        <p:nvPicPr>
          <p:cNvPr id="4" name="Picture 2" descr="C:\Users\Mohneesh's\Desktop\afp20081001p845-f8.jpg"/>
          <p:cNvPicPr>
            <a:picLocks noChangeAspect="1" noChangeArrowheads="1"/>
          </p:cNvPicPr>
          <p:nvPr/>
        </p:nvPicPr>
        <p:blipFill>
          <a:blip r:embed="rId2" cstate="print"/>
          <a:srcRect/>
          <a:stretch>
            <a:fillRect/>
          </a:stretch>
        </p:blipFill>
        <p:spPr bwMode="auto">
          <a:xfrm>
            <a:off x="5105400" y="1981201"/>
            <a:ext cx="3886200" cy="396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FLABBY RIDGE</a:t>
            </a:r>
          </a:p>
        </p:txBody>
      </p:sp>
      <p:graphicFrame>
        <p:nvGraphicFramePr>
          <p:cNvPr id="4" name="Content Placeholder 3"/>
          <p:cNvGraphicFramePr>
            <a:graphicFrameLocks noGrp="1"/>
          </p:cNvGraphicFramePr>
          <p:nvPr>
            <p:ph idx="1"/>
          </p:nvPr>
        </p:nvGraphicFramePr>
        <p:xfrm>
          <a:off x="304800" y="838200"/>
          <a:ext cx="85344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762000" y="6858000"/>
          <a:ext cx="7924800" cy="381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a:xfrm>
            <a:off x="457200" y="1600200"/>
            <a:ext cx="8229600" cy="4800600"/>
          </a:xfrm>
        </p:spPr>
        <p:txBody>
          <a:bodyPr>
            <a:normAutofit/>
          </a:bodyPr>
          <a:lstStyle/>
          <a:p>
            <a:r>
              <a:rPr lang="en-US" dirty="0"/>
              <a:t>INTRODUCTION</a:t>
            </a:r>
          </a:p>
          <a:p>
            <a:r>
              <a:rPr lang="en-US" dirty="0"/>
              <a:t>ETIOLOGY</a:t>
            </a:r>
          </a:p>
          <a:p>
            <a:r>
              <a:rPr lang="en-US" dirty="0"/>
              <a:t>TYPES OF SEQUELAE</a:t>
            </a:r>
          </a:p>
          <a:p>
            <a:r>
              <a:rPr lang="en-US" dirty="0"/>
              <a:t>DENTURE STOMATITIS</a:t>
            </a:r>
          </a:p>
          <a:p>
            <a:r>
              <a:rPr lang="en-US" dirty="0"/>
              <a:t>ANGULAR CHELITIS</a:t>
            </a:r>
          </a:p>
          <a:p>
            <a:r>
              <a:rPr lang="en-US" dirty="0"/>
              <a:t>FLABBY RIDGE</a:t>
            </a:r>
          </a:p>
          <a:p>
            <a:r>
              <a:rPr lang="en-US" dirty="0"/>
              <a:t>TRAUMATIC ULCERS OR SORE SPOTS</a:t>
            </a:r>
          </a:p>
          <a:p>
            <a:r>
              <a:rPr lang="en-US" dirty="0"/>
              <a:t>DENTURE IRRITATION HYPERPLASIA</a:t>
            </a:r>
          </a:p>
          <a:p>
            <a:endParaRPr lang="en-US" dirty="0"/>
          </a:p>
          <a:p>
            <a:endParaRPr lang="en-US" dirty="0"/>
          </a:p>
          <a:p>
            <a:endParaRPr lang="en-US" dirty="0"/>
          </a:p>
          <a:p>
            <a:endParaRPr lang="en-US" dirty="0"/>
          </a:p>
          <a:p>
            <a:endParaRPr lang="en-US" dirty="0"/>
          </a:p>
          <a:p>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dirty="0"/>
              <a:t>DENTURE IRRITATION HYPERPLASIA</a:t>
            </a:r>
            <a:br>
              <a:rPr lang="en-US" dirty="0"/>
            </a:br>
            <a:r>
              <a:rPr lang="en-US" dirty="0"/>
              <a:t>OR EPULIS FISSURATUM</a:t>
            </a:r>
          </a:p>
        </p:txBody>
      </p:sp>
      <p:graphicFrame>
        <p:nvGraphicFramePr>
          <p:cNvPr id="4" name="Content Placeholder 3"/>
          <p:cNvGraphicFramePr>
            <a:graphicFrameLocks noGrp="1"/>
          </p:cNvGraphicFramePr>
          <p:nvPr>
            <p:ph idx="1"/>
          </p:nvPr>
        </p:nvGraphicFramePr>
        <p:xfrm>
          <a:off x="381000" y="1295400"/>
          <a:ext cx="82296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381000" y="5334000"/>
            <a:ext cx="8229600" cy="152400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b="1" dirty="0"/>
              <a:t>PROBLEMS AND SUGGESTED SOLUTION</a:t>
            </a:r>
            <a:r>
              <a:rPr lang="en-US" dirty="0"/>
              <a:t>:</a:t>
            </a:r>
          </a:p>
          <a:p>
            <a:r>
              <a:rPr lang="en-US" dirty="0"/>
              <a:t>:REPLACEMENT OR ADJUSTMENT OF DENTURE</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a:t>TRAUMATIC ULCERS</a:t>
            </a:r>
          </a:p>
        </p:txBody>
      </p:sp>
      <p:graphicFrame>
        <p:nvGraphicFramePr>
          <p:cNvPr id="4" name="Content Placeholder 3"/>
          <p:cNvGraphicFramePr>
            <a:graphicFrameLocks noGrp="1"/>
          </p:cNvGraphicFramePr>
          <p:nvPr>
            <p:ph idx="1"/>
          </p:nvPr>
        </p:nvGraphicFramePr>
        <p:xfrm>
          <a:off x="457200" y="1066800"/>
          <a:ext cx="8229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BURNING MOUTH SYNDROME</a:t>
            </a:r>
            <a:endParaRPr lang="en-US" dirty="0"/>
          </a:p>
        </p:txBody>
      </p:sp>
      <p:sp>
        <p:nvSpPr>
          <p:cNvPr id="3" name="Content Placeholder 2"/>
          <p:cNvSpPr>
            <a:spLocks noGrp="1"/>
          </p:cNvSpPr>
          <p:nvPr>
            <p:ph idx="1"/>
          </p:nvPr>
        </p:nvSpPr>
        <p:spPr/>
        <p:txBody>
          <a:bodyPr>
            <a:normAutofit lnSpcReduction="10000"/>
          </a:bodyPr>
          <a:lstStyle/>
          <a:p>
            <a:r>
              <a:rPr lang="en-US" dirty="0"/>
              <a:t>Characterized by a burning sensation in one or several oral structures in contact with dentures.</a:t>
            </a:r>
          </a:p>
          <a:p>
            <a:r>
              <a:rPr lang="en-US" dirty="0"/>
              <a:t>Symptoms often appear for first time in association with placement of new dentures.</a:t>
            </a:r>
          </a:p>
          <a:p>
            <a:r>
              <a:rPr lang="en-US" dirty="0"/>
              <a:t>Common sites are tongue and upper denture bearing tissues . Less common sites are lips and lower denture bearing tissues. Oral mucosa appears normal</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3 types of BMS have been described by LAMEY and LEWIS 1989</a:t>
            </a:r>
          </a:p>
          <a:p>
            <a:r>
              <a:rPr lang="en-US" dirty="0"/>
              <a:t>TYPE1: There are no symptoms on waking. A </a:t>
            </a:r>
          </a:p>
          <a:p>
            <a:pPr>
              <a:buNone/>
            </a:pPr>
            <a:r>
              <a:rPr lang="en-US" dirty="0"/>
              <a:t>     Burning sensation then commences and becomes worse as the day progresses. This </a:t>
            </a:r>
          </a:p>
          <a:p>
            <a:pPr>
              <a:buNone/>
            </a:pPr>
            <a:r>
              <a:rPr lang="en-US" dirty="0"/>
              <a:t>    Pattern occurs everday.33% of patients fall into this category and are likely to include those haematinic deficiencies and defects in denture designs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Type2: Burning is present  on waking and persists throughout the day. Occurs everyday.</a:t>
            </a:r>
          </a:p>
          <a:p>
            <a:pPr>
              <a:buNone/>
            </a:pPr>
            <a:r>
              <a:rPr lang="en-US" dirty="0"/>
              <a:t>    About 55% of patients are placed in this category , a high proportion of whom have anxiety and are most difficult to treat successfully</a:t>
            </a:r>
          </a:p>
          <a:p>
            <a:pPr>
              <a:buNone/>
            </a:pPr>
            <a:r>
              <a:rPr lang="en-US" dirty="0"/>
              <a:t>.  Type3: Patients have symptom free days. Burning occurs in less usual sites such as floor of mouth , throat and </a:t>
            </a:r>
            <a:r>
              <a:rPr lang="en-US" dirty="0" err="1"/>
              <a:t>buccal</a:t>
            </a:r>
            <a:r>
              <a:rPr lang="en-US" dirty="0"/>
              <a:t> mucosa. </a:t>
            </a:r>
          </a:p>
          <a:p>
            <a:pPr>
              <a:buNone/>
            </a:pPr>
            <a:endParaRPr lang="en-US" dirty="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Type3: Main causative factors are allergy and emotional instability. They make up for the remaining 12% of patients.</a:t>
            </a:r>
          </a:p>
          <a:p>
            <a:pPr>
              <a:buNone/>
            </a:pPr>
            <a:r>
              <a:rPr lang="en-US" dirty="0"/>
              <a:t>CAUSES:</a:t>
            </a:r>
          </a:p>
          <a:p>
            <a:r>
              <a:rPr lang="en-US" dirty="0"/>
              <a:t>LOCAL FACTORS:</a:t>
            </a:r>
          </a:p>
          <a:p>
            <a:r>
              <a:rPr lang="en-US" dirty="0"/>
              <a:t>Mechanical irritation</a:t>
            </a:r>
          </a:p>
          <a:p>
            <a:r>
              <a:rPr lang="en-US" dirty="0"/>
              <a:t>Allergy due to residual monomer</a:t>
            </a:r>
          </a:p>
          <a:p>
            <a:r>
              <a:rPr lang="en-US" dirty="0"/>
              <a:t>Infection or oral habits</a:t>
            </a:r>
          </a:p>
          <a:p>
            <a:r>
              <a:rPr lang="en-US" dirty="0" err="1"/>
              <a:t>Myo</a:t>
            </a:r>
            <a:r>
              <a:rPr lang="en-US" dirty="0"/>
              <a:t> facial pain</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Errors in denture design which cause a denture to move excessively over the mucosa which increase the functional stress on the mucosa or which interfere with the freedom of movement of the surrounding muscles may initiate a complaint of burning rather than soreness . Seen in 50% of BMS patients.</a:t>
            </a:r>
          </a:p>
          <a:p>
            <a:r>
              <a:rPr lang="en-US" dirty="0"/>
              <a:t>Systemic Factors: Vitamin deficiency, iron deficiency anemia, xerostomia, menopause, diabetes.</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solidFill>
                  <a:schemeClr val="accent6">
                    <a:lumMod val="75000"/>
                  </a:schemeClr>
                </a:solidFill>
              </a:rPr>
              <a:t>MANAGEMENT:</a:t>
            </a:r>
          </a:p>
          <a:p>
            <a:r>
              <a:rPr lang="en-US" dirty="0"/>
              <a:t>Initial assessment ( history/ examination/ special test)</a:t>
            </a:r>
          </a:p>
          <a:p>
            <a:r>
              <a:rPr lang="en-US" dirty="0"/>
              <a:t>Provisional diagnosis</a:t>
            </a:r>
          </a:p>
          <a:p>
            <a:r>
              <a:rPr lang="en-US" dirty="0"/>
              <a:t>Initial treatment( elimination of local irritants and investigating and treating haematinic deficiencies)</a:t>
            </a:r>
          </a:p>
          <a:p>
            <a:r>
              <a:rPr lang="en-US" dirty="0"/>
              <a:t>Assessment of initial treatment</a:t>
            </a:r>
          </a:p>
          <a:p>
            <a:pPr>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Definitive diagnosis</a:t>
            </a:r>
          </a:p>
          <a:p>
            <a:r>
              <a:rPr lang="en-US" dirty="0"/>
              <a:t>Definitive treatment( local/ systemic/ </a:t>
            </a:r>
            <a:r>
              <a:rPr lang="en-US" dirty="0" err="1"/>
              <a:t>pyschological</a:t>
            </a:r>
            <a:r>
              <a:rPr lang="en-US" dirty="0"/>
              <a:t> therapy)</a:t>
            </a:r>
          </a:p>
          <a:p>
            <a:r>
              <a:rPr lang="en-US" dirty="0"/>
              <a:t>Follow up</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4876800"/>
          </a:xfrm>
        </p:spPr>
        <p:txBody>
          <a:bodyPr>
            <a:normAutofit fontScale="92500"/>
          </a:bodyPr>
          <a:lstStyle/>
          <a:p>
            <a:r>
              <a:rPr lang="en-US" dirty="0"/>
              <a:t>BURNING MOUTH SYNDROME</a:t>
            </a:r>
          </a:p>
          <a:p>
            <a:r>
              <a:rPr lang="en-US" dirty="0"/>
              <a:t>GAGGING</a:t>
            </a:r>
          </a:p>
          <a:p>
            <a:r>
              <a:rPr lang="en-US" dirty="0"/>
              <a:t>RESIDUAL RIDGE REDUCTION</a:t>
            </a:r>
          </a:p>
          <a:p>
            <a:r>
              <a:rPr lang="en-US" dirty="0"/>
              <a:t>OVER DENTURE ABUTMENTS: CARIES AND PERIODONTAL DISEASE</a:t>
            </a:r>
          </a:p>
          <a:p>
            <a:r>
              <a:rPr lang="en-US" dirty="0"/>
              <a:t>ATROPHY OF MASTICATORY MUSCLES</a:t>
            </a:r>
          </a:p>
          <a:p>
            <a:r>
              <a:rPr lang="en-US" dirty="0"/>
              <a:t>NUTRITIONAL DEFICIENCIES</a:t>
            </a:r>
          </a:p>
          <a:p>
            <a:r>
              <a:rPr lang="en-US" dirty="0"/>
              <a:t>GENERAL PRECAUTIONS TO PREVENT SEQUELAE</a:t>
            </a:r>
          </a:p>
          <a:p>
            <a:r>
              <a:rPr lang="en-US" dirty="0"/>
              <a:t>CONCLUSION</a:t>
            </a:r>
          </a:p>
          <a:p>
            <a:endParaRPr lang="en-US" dirty="0"/>
          </a:p>
          <a:p>
            <a:endParaRPr lang="en-US" dirty="0"/>
          </a:p>
          <a:p>
            <a:pPr>
              <a:buNone/>
            </a:pPr>
            <a:endParaRPr lang="en-US" dirty="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GAGGING</a:t>
            </a:r>
          </a:p>
        </p:txBody>
      </p:sp>
      <p:sp>
        <p:nvSpPr>
          <p:cNvPr id="3" name="Content Placeholder 2"/>
          <p:cNvSpPr>
            <a:spLocks noGrp="1"/>
          </p:cNvSpPr>
          <p:nvPr>
            <p:ph idx="1"/>
          </p:nvPr>
        </p:nvSpPr>
        <p:spPr/>
        <p:txBody>
          <a:bodyPr/>
          <a:lstStyle/>
          <a:p>
            <a:r>
              <a:rPr lang="en-US" dirty="0"/>
              <a:t>Stimulation  of  sensitive area in posterior pharyngeal wall , soft palate ,uvula, fauces or posterior surface of tongue results in series of uncoordinated and spasmodic movements of </a:t>
            </a:r>
          </a:p>
          <a:p>
            <a:pPr>
              <a:buNone/>
            </a:pPr>
            <a:r>
              <a:rPr lang="en-US" dirty="0"/>
              <a:t>     swallowing muscles. This is referred to as gagging.</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6858000" cy="838200"/>
          </a:xfrm>
        </p:spPr>
        <p:txBody>
          <a:bodyPr>
            <a:normAutofit/>
          </a:bodyPr>
          <a:lstStyle/>
          <a:p>
            <a:r>
              <a:rPr lang="en-US" dirty="0"/>
              <a:t>CAUSES</a:t>
            </a:r>
          </a:p>
        </p:txBody>
      </p:sp>
      <p:graphicFrame>
        <p:nvGraphicFramePr>
          <p:cNvPr id="4" name="Content Placeholder 3"/>
          <p:cNvGraphicFramePr>
            <a:graphicFrameLocks noGrp="1"/>
          </p:cNvGraphicFramePr>
          <p:nvPr>
            <p:ph idx="1"/>
          </p:nvPr>
        </p:nvGraphicFramePr>
        <p:xfrm>
          <a:off x="228600" y="1371600"/>
          <a:ext cx="8458200" cy="5349240"/>
        </p:xfrm>
        <a:graphic>
          <a:graphicData uri="http://schemas.openxmlformats.org/drawingml/2006/table">
            <a:tbl>
              <a:tblPr firstRow="1" bandRow="1">
                <a:tableStyleId>{5C22544A-7EE6-4342-B048-85BDC9FD1C3A}</a:tableStyleId>
              </a:tblPr>
              <a:tblGrid>
                <a:gridCol w="8458200">
                  <a:extLst>
                    <a:ext uri="{9D8B030D-6E8A-4147-A177-3AD203B41FA5}">
                      <a16:colId xmlns:a16="http://schemas.microsoft.com/office/drawing/2014/main" val="20000"/>
                    </a:ext>
                  </a:extLst>
                </a:gridCol>
              </a:tblGrid>
              <a:tr h="350520">
                <a:tc>
                  <a:txBody>
                    <a:bodyPr/>
                    <a:lstStyle/>
                    <a:p>
                      <a:r>
                        <a:rPr lang="en-US" dirty="0"/>
                        <a:t>Loose dentures</a:t>
                      </a:r>
                    </a:p>
                  </a:txBody>
                  <a:tcPr/>
                </a:tc>
                <a:extLst>
                  <a:ext uri="{0D108BD9-81ED-4DB2-BD59-A6C34878D82A}">
                    <a16:rowId xmlns:a16="http://schemas.microsoft.com/office/drawing/2014/main" val="10000"/>
                  </a:ext>
                </a:extLst>
              </a:tr>
              <a:tr h="379730">
                <a:tc>
                  <a:txBody>
                    <a:bodyPr/>
                    <a:lstStyle/>
                    <a:p>
                      <a:r>
                        <a:rPr lang="en-US" sz="2000" b="1" dirty="0"/>
                        <a:t>Poor occlusion</a:t>
                      </a:r>
                    </a:p>
                  </a:txBody>
                  <a:tcPr/>
                </a:tc>
                <a:extLst>
                  <a:ext uri="{0D108BD9-81ED-4DB2-BD59-A6C34878D82A}">
                    <a16:rowId xmlns:a16="http://schemas.microsoft.com/office/drawing/2014/main" val="10001"/>
                  </a:ext>
                </a:extLst>
              </a:tr>
              <a:tr h="1256030">
                <a:tc>
                  <a:txBody>
                    <a:bodyPr/>
                    <a:lstStyle/>
                    <a:p>
                      <a:r>
                        <a:rPr lang="en-US" sz="2000" b="1" dirty="0"/>
                        <a:t>Incorrect extension or contour of dentures particularly in posterior area of palate and </a:t>
                      </a:r>
                      <a:r>
                        <a:rPr lang="en-US" sz="2000" b="1" dirty="0" err="1"/>
                        <a:t>retromylohyoid</a:t>
                      </a:r>
                      <a:r>
                        <a:rPr lang="en-US" sz="2000" b="1" dirty="0"/>
                        <a:t> space</a:t>
                      </a:r>
                    </a:p>
                  </a:txBody>
                  <a:tcPr/>
                </a:tc>
                <a:extLst>
                  <a:ext uri="{0D108BD9-81ED-4DB2-BD59-A6C34878D82A}">
                    <a16:rowId xmlns:a16="http://schemas.microsoft.com/office/drawing/2014/main" val="10002"/>
                  </a:ext>
                </a:extLst>
              </a:tr>
              <a:tr h="64262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000" b="1" dirty="0"/>
                        <a:t>Under extended denture borders.</a:t>
                      </a:r>
                    </a:p>
                    <a:p>
                      <a:endParaRPr lang="en-US" dirty="0"/>
                    </a:p>
                  </a:txBody>
                  <a:tcPr/>
                </a:tc>
                <a:extLst>
                  <a:ext uri="{0D108BD9-81ED-4DB2-BD59-A6C34878D82A}">
                    <a16:rowId xmlns:a16="http://schemas.microsoft.com/office/drawing/2014/main" val="10003"/>
                  </a:ext>
                </a:extLst>
              </a:tr>
              <a:tr h="963930">
                <a:tc>
                  <a:txBody>
                    <a:bodyPr/>
                    <a:lstStyle/>
                    <a:p>
                      <a:r>
                        <a:rPr lang="en-US" sz="2000" b="1" dirty="0"/>
                        <a:t>Placing the maxillary teeth too far in a palatal direction and , </a:t>
                      </a:r>
                      <a:r>
                        <a:rPr lang="en-US" sz="2000" b="1" dirty="0" err="1"/>
                        <a:t>mandibular</a:t>
                      </a:r>
                      <a:r>
                        <a:rPr lang="en-US" sz="2000" b="1" dirty="0"/>
                        <a:t> teeth too far in lingual  direction </a:t>
                      </a:r>
                    </a:p>
                  </a:txBody>
                  <a:tcPr/>
                </a:tc>
                <a:extLst>
                  <a:ext uri="{0D108BD9-81ED-4DB2-BD59-A6C34878D82A}">
                    <a16:rowId xmlns:a16="http://schemas.microsoft.com/office/drawing/2014/main" val="10004"/>
                  </a:ext>
                </a:extLst>
              </a:tr>
              <a:tr h="93472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000" b="1" dirty="0"/>
                        <a:t>Increased vertical dimension of occlusion</a:t>
                      </a:r>
                      <a:r>
                        <a:rPr lang="en-US" dirty="0"/>
                        <a:t>.</a:t>
                      </a:r>
                    </a:p>
                    <a:p>
                      <a:endParaRPr lang="en-US" dirty="0"/>
                    </a:p>
                  </a:txBody>
                  <a:tcPr/>
                </a:tc>
                <a:extLst>
                  <a:ext uri="{0D108BD9-81ED-4DB2-BD59-A6C34878D82A}">
                    <a16:rowId xmlns:a16="http://schemas.microsoft.com/office/drawing/2014/main" val="10005"/>
                  </a:ext>
                </a:extLst>
              </a:tr>
              <a:tr h="379730">
                <a:tc>
                  <a:txBody>
                    <a:bodyPr/>
                    <a:lstStyle/>
                    <a:p>
                      <a:r>
                        <a:rPr lang="en-US" sz="2000" b="1" dirty="0"/>
                        <a:t>Psychogenic factors</a:t>
                      </a:r>
                    </a:p>
                  </a:txBody>
                  <a:tcPr/>
                </a:tc>
                <a:extLst>
                  <a:ext uri="{0D108BD9-81ED-4DB2-BD59-A6C34878D82A}">
                    <a16:rowId xmlns:a16="http://schemas.microsoft.com/office/drawing/2014/main" val="10006"/>
                  </a:ext>
                </a:extLst>
              </a:tr>
              <a:tr h="350520">
                <a:tc>
                  <a:txBody>
                    <a:bodyPr/>
                    <a:lstStyle/>
                    <a:p>
                      <a:endParaRPr lang="en-US" dirty="0"/>
                    </a:p>
                  </a:txBody>
                  <a:tcPr/>
                </a:tc>
                <a:extLst>
                  <a:ext uri="{0D108BD9-81ED-4DB2-BD59-A6C34878D82A}">
                    <a16:rowId xmlns:a16="http://schemas.microsoft.com/office/drawing/2014/main" val="10007"/>
                  </a:ext>
                </a:extLst>
              </a:tr>
            </a:tbl>
          </a:graphicData>
        </a:graphic>
      </p:graphicFrame>
      <p:graphicFrame>
        <p:nvGraphicFramePr>
          <p:cNvPr id="5" name="Table 4"/>
          <p:cNvGraphicFramePr>
            <a:graphicFrameLocks noGrp="1"/>
          </p:cNvGraphicFramePr>
          <p:nvPr/>
        </p:nvGraphicFramePr>
        <p:xfrm>
          <a:off x="10668000" y="4419600"/>
          <a:ext cx="284480" cy="2194560"/>
        </p:xfrm>
        <a:graphic>
          <a:graphicData uri="http://schemas.openxmlformats.org/drawingml/2006/table">
            <a:tbl>
              <a:tblPr firstRow="1" bandRow="1">
                <a:tableStyleId>{5C22544A-7EE6-4342-B048-85BDC9FD1C3A}</a:tableStyleId>
              </a:tblPr>
              <a:tblGrid>
                <a:gridCol w="284480">
                  <a:extLst>
                    <a:ext uri="{9D8B030D-6E8A-4147-A177-3AD203B41FA5}">
                      <a16:colId xmlns:a16="http://schemas.microsoft.com/office/drawing/2014/main" val="20000"/>
                    </a:ext>
                  </a:extLst>
                </a:gridCol>
              </a:tblGrid>
              <a:tr h="0">
                <a:tc>
                  <a:txBody>
                    <a:bodyPr/>
                    <a:lstStyle/>
                    <a:p>
                      <a:endParaRPr lang="en-US" dirty="0"/>
                    </a:p>
                  </a:txBody>
                  <a:tcPr/>
                </a:tc>
                <a:extLst>
                  <a:ext uri="{0D108BD9-81ED-4DB2-BD59-A6C34878D82A}">
                    <a16:rowId xmlns:a16="http://schemas.microsoft.com/office/drawing/2014/main" val="10000"/>
                  </a:ext>
                </a:extLst>
              </a:tr>
              <a:tr h="0">
                <a:tc>
                  <a:txBody>
                    <a:bodyPr/>
                    <a:lstStyle/>
                    <a:p>
                      <a:endParaRPr lang="en-US" dirty="0"/>
                    </a:p>
                  </a:txBody>
                  <a:tcPr/>
                </a:tc>
                <a:extLst>
                  <a:ext uri="{0D108BD9-81ED-4DB2-BD59-A6C34878D82A}">
                    <a16:rowId xmlns:a16="http://schemas.microsoft.com/office/drawing/2014/main" val="10001"/>
                  </a:ext>
                </a:extLst>
              </a:tr>
              <a:tr h="0">
                <a:tc>
                  <a:txBody>
                    <a:bodyPr/>
                    <a:lstStyle/>
                    <a:p>
                      <a:endParaRPr lang="en-US" dirty="0"/>
                    </a:p>
                  </a:txBody>
                  <a:tcPr/>
                </a:tc>
                <a:extLst>
                  <a:ext uri="{0D108BD9-81ED-4DB2-BD59-A6C34878D82A}">
                    <a16:rowId xmlns:a16="http://schemas.microsoft.com/office/drawing/2014/main" val="10002"/>
                  </a:ext>
                </a:extLst>
              </a:tr>
              <a:tr h="0">
                <a:tc>
                  <a:txBody>
                    <a:bodyPr/>
                    <a:lstStyle/>
                    <a:p>
                      <a:endParaRPr lang="en-US"/>
                    </a:p>
                  </a:txBody>
                  <a:tcPr/>
                </a:tc>
                <a:extLst>
                  <a:ext uri="{0D108BD9-81ED-4DB2-BD59-A6C34878D82A}">
                    <a16:rowId xmlns:a16="http://schemas.microsoft.com/office/drawing/2014/main" val="10003"/>
                  </a:ext>
                </a:extLst>
              </a:tr>
              <a:tr h="0">
                <a:tc>
                  <a:txBody>
                    <a:bodyPr/>
                    <a:lstStyle/>
                    <a:p>
                      <a:endParaRPr lang="en-US"/>
                    </a:p>
                  </a:txBody>
                  <a:tcPr/>
                </a:tc>
                <a:extLst>
                  <a:ext uri="{0D108BD9-81ED-4DB2-BD59-A6C34878D82A}">
                    <a16:rowId xmlns:a16="http://schemas.microsoft.com/office/drawing/2014/main" val="10004"/>
                  </a:ext>
                </a:extLst>
              </a:tr>
              <a:tr h="0">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10" name="Title 1"/>
          <p:cNvSpPr txBox="1"/>
          <p:nvPr/>
        </p:nvSpPr>
        <p:spPr>
          <a:xfrm>
            <a:off x="5105400" y="2743200"/>
            <a:ext cx="40386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normAutofit fontScale="77500" lnSpcReduction="20000"/>
          </a:bodyPr>
          <a:lstStyle/>
          <a:p>
            <a:pPr marL="285750" indent="-285750" fontAlgn="auto">
              <a:spcBef>
                <a:spcPts val="0"/>
              </a:spcBef>
              <a:spcAft>
                <a:spcPts val="0"/>
              </a:spcAft>
              <a:buFont typeface="Wingdings" panose="05000000000000000000" pitchFamily="2" charset="2"/>
              <a:buChar char="§"/>
              <a:defRPr/>
            </a:pPr>
            <a:r>
              <a:rPr lang="en-US" dirty="0"/>
              <a:t>Distraction techniques</a:t>
            </a:r>
          </a:p>
          <a:p>
            <a:pPr marL="285750" indent="-285750" fontAlgn="auto">
              <a:spcBef>
                <a:spcPts val="0"/>
              </a:spcBef>
              <a:spcAft>
                <a:spcPts val="0"/>
              </a:spcAft>
              <a:buFont typeface="Wingdings" panose="05000000000000000000" pitchFamily="2" charset="2"/>
              <a:buChar char="§"/>
              <a:defRPr/>
            </a:pPr>
            <a:endParaRPr lang="en-US" dirty="0"/>
          </a:p>
          <a:p>
            <a:pPr marL="285750" indent="-285750" fontAlgn="auto">
              <a:spcBef>
                <a:spcPts val="0"/>
              </a:spcBef>
              <a:spcAft>
                <a:spcPts val="0"/>
              </a:spcAft>
              <a:buFont typeface="Wingdings" panose="05000000000000000000" pitchFamily="2" charset="2"/>
              <a:buChar char="§"/>
              <a:defRPr/>
            </a:pPr>
            <a:r>
              <a:rPr lang="en-US" dirty="0"/>
              <a:t>Relaxation</a:t>
            </a:r>
          </a:p>
          <a:p>
            <a:pPr marL="285750" indent="-285750" fontAlgn="auto">
              <a:spcBef>
                <a:spcPts val="0"/>
              </a:spcBef>
              <a:spcAft>
                <a:spcPts val="0"/>
              </a:spcAft>
              <a:buFont typeface="Wingdings" panose="05000000000000000000" pitchFamily="2" charset="2"/>
              <a:buChar char="§"/>
              <a:defRPr/>
            </a:pPr>
            <a:endParaRPr lang="en-US" dirty="0"/>
          </a:p>
          <a:p>
            <a:pPr marL="285750" indent="-285750" fontAlgn="auto">
              <a:spcBef>
                <a:spcPts val="0"/>
              </a:spcBef>
              <a:spcAft>
                <a:spcPts val="0"/>
              </a:spcAft>
              <a:buFont typeface="Wingdings" panose="05000000000000000000" pitchFamily="2" charset="2"/>
              <a:buChar char="§"/>
              <a:defRPr/>
            </a:pPr>
            <a:r>
              <a:rPr lang="en-US" dirty="0"/>
              <a:t>Pharmacological techniques</a:t>
            </a:r>
          </a:p>
          <a:p>
            <a:pPr fontAlgn="auto">
              <a:spcBef>
                <a:spcPts val="0"/>
              </a:spcBef>
              <a:spcAft>
                <a:spcPts val="0"/>
              </a:spcAft>
              <a:buNone/>
              <a:defRPr/>
            </a:pPr>
            <a:r>
              <a:rPr lang="en-US" dirty="0"/>
              <a:t>                            - Local Anesthesia</a:t>
            </a:r>
          </a:p>
          <a:p>
            <a:pPr fontAlgn="auto">
              <a:spcBef>
                <a:spcPts val="0"/>
              </a:spcBef>
              <a:spcAft>
                <a:spcPts val="0"/>
              </a:spcAft>
              <a:buNone/>
              <a:defRPr/>
            </a:pPr>
            <a:r>
              <a:rPr lang="en-US" dirty="0"/>
              <a:t>                            - Conscious Sedation</a:t>
            </a:r>
          </a:p>
          <a:p>
            <a:pPr marL="285750" indent="-285750" fontAlgn="auto">
              <a:spcBef>
                <a:spcPts val="0"/>
              </a:spcBef>
              <a:spcAft>
                <a:spcPts val="0"/>
              </a:spcAft>
              <a:buFont typeface="Wingdings" panose="05000000000000000000" pitchFamily="2" charset="2"/>
              <a:buChar char="§"/>
              <a:defRPr/>
            </a:pPr>
            <a:endParaRPr lang="en-US" dirty="0"/>
          </a:p>
          <a:p>
            <a:pPr marL="285750" indent="-285750" fontAlgn="auto">
              <a:spcBef>
                <a:spcPts val="0"/>
              </a:spcBef>
              <a:spcAft>
                <a:spcPts val="0"/>
              </a:spcAft>
              <a:buFont typeface="Wingdings" panose="05000000000000000000" pitchFamily="2" charset="2"/>
              <a:buChar char="§"/>
              <a:defRPr/>
            </a:pPr>
            <a:r>
              <a:rPr lang="en-US" dirty="0" err="1"/>
              <a:t>Prosthodontic</a:t>
            </a:r>
            <a:r>
              <a:rPr lang="en-US" dirty="0"/>
              <a:t> techniques</a:t>
            </a:r>
          </a:p>
          <a:p>
            <a:pPr fontAlgn="auto">
              <a:spcBef>
                <a:spcPts val="0"/>
              </a:spcBef>
              <a:spcAft>
                <a:spcPts val="0"/>
              </a:spcAft>
              <a:defRPr/>
            </a:pPr>
            <a:endParaRPr lang="en-US" dirty="0"/>
          </a:p>
          <a:p>
            <a:pPr fontAlgn="auto">
              <a:spcBef>
                <a:spcPts val="0"/>
              </a:spcBef>
              <a:spcAft>
                <a:spcPts val="0"/>
              </a:spcAft>
              <a:buNone/>
              <a:defRPr/>
            </a:pPr>
            <a:r>
              <a:rPr lang="en-US" dirty="0"/>
              <a:t>                            Impression Techniques</a:t>
            </a:r>
          </a:p>
          <a:p>
            <a:pPr fontAlgn="auto">
              <a:spcBef>
                <a:spcPts val="0"/>
              </a:spcBef>
              <a:spcAft>
                <a:spcPts val="0"/>
              </a:spcAft>
              <a:buNone/>
              <a:defRPr/>
            </a:pPr>
            <a:r>
              <a:rPr lang="en-US" dirty="0"/>
              <a:t>                            Marble Technique</a:t>
            </a:r>
          </a:p>
          <a:p>
            <a:pPr fontAlgn="auto">
              <a:spcBef>
                <a:spcPts val="0"/>
              </a:spcBef>
              <a:spcAft>
                <a:spcPts val="0"/>
              </a:spcAft>
              <a:buNone/>
              <a:defRPr/>
            </a:pPr>
            <a:r>
              <a:rPr lang="en-US" dirty="0"/>
              <a:t>                            Palate Less Denture</a:t>
            </a:r>
          </a:p>
          <a:p>
            <a:pPr fontAlgn="auto">
              <a:spcBef>
                <a:spcPts val="0"/>
              </a:spcBef>
              <a:spcAft>
                <a:spcPts val="0"/>
              </a:spcAft>
              <a:buNone/>
              <a:defRPr/>
            </a:pPr>
            <a:r>
              <a:rPr lang="en-US" dirty="0"/>
              <a:t>                            Altering gag reflex via palm pressure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normAutofit fontScale="77500" lnSpcReduction="20000"/>
          </a:bodyPr>
          <a:lstStyle/>
          <a:p>
            <a:r>
              <a:rPr lang="en-US" b="1" dirty="0"/>
              <a:t>DISTRACTION TECNIQUE</a:t>
            </a:r>
            <a:r>
              <a:rPr lang="en-US" dirty="0"/>
              <a:t>:</a:t>
            </a:r>
          </a:p>
          <a:p>
            <a:pPr marL="285750" indent="-285750" fontAlgn="auto">
              <a:lnSpc>
                <a:spcPct val="150000"/>
              </a:lnSpc>
              <a:spcBef>
                <a:spcPts val="0"/>
              </a:spcBef>
              <a:spcAft>
                <a:spcPts val="0"/>
              </a:spcAft>
              <a:buFont typeface="Wingdings" panose="05000000000000000000" pitchFamily="2" charset="2"/>
              <a:buChar char="§"/>
              <a:defRPr/>
            </a:pPr>
            <a:r>
              <a:rPr lang="en-US" dirty="0"/>
              <a:t> </a:t>
            </a:r>
            <a:r>
              <a:rPr lang="en-IN" dirty="0"/>
              <a:t>Conversation can be useful, or the patient may be instructed to concentrate on breathing, for example, inhaling through the nose and exhaling through the mouth. </a:t>
            </a:r>
          </a:p>
          <a:p>
            <a:pPr marL="285750" indent="-285750" fontAlgn="auto">
              <a:lnSpc>
                <a:spcPct val="150000"/>
              </a:lnSpc>
              <a:spcBef>
                <a:spcPts val="0"/>
              </a:spcBef>
              <a:spcAft>
                <a:spcPts val="0"/>
              </a:spcAft>
              <a:buFont typeface="Wingdings" panose="05000000000000000000" pitchFamily="2" charset="2"/>
              <a:buChar char="§"/>
              <a:defRPr/>
            </a:pPr>
            <a:endParaRPr lang="en-IN" dirty="0"/>
          </a:p>
          <a:p>
            <a:pPr marL="285750" indent="-285750" fontAlgn="auto">
              <a:lnSpc>
                <a:spcPct val="150000"/>
              </a:lnSpc>
              <a:spcBef>
                <a:spcPts val="0"/>
              </a:spcBef>
              <a:spcAft>
                <a:spcPts val="0"/>
              </a:spcAft>
              <a:buFont typeface="Wingdings" panose="05000000000000000000" pitchFamily="2" charset="2"/>
              <a:buChar char="§"/>
              <a:defRPr/>
            </a:pPr>
            <a:r>
              <a:rPr lang="en-IN" dirty="0"/>
              <a:t>Distracting the patients mind by having him raise his foot Until this tiring exercise requires more conscious effort and a concomitant conversation</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a:xfrm>
            <a:off x="457200" y="1600200"/>
            <a:ext cx="8229600" cy="4876799"/>
          </a:xfrm>
        </p:spPr>
        <p:txBody>
          <a:bodyPr>
            <a:normAutofit fontScale="92500" lnSpcReduction="10000"/>
          </a:bodyPr>
          <a:lstStyle/>
          <a:p>
            <a:pPr fontAlgn="auto">
              <a:spcBef>
                <a:spcPts val="0"/>
              </a:spcBef>
              <a:spcAft>
                <a:spcPts val="0"/>
              </a:spcAft>
              <a:defRPr/>
            </a:pPr>
            <a:r>
              <a:rPr lang="en-IN" i="1" dirty="0">
                <a:effectLst>
                  <a:outerShdw blurRad="38100" dist="38100" dir="2700000" algn="tl">
                    <a:srgbClr val="000000">
                      <a:alpha val="43137"/>
                    </a:srgbClr>
                  </a:outerShdw>
                </a:effectLst>
              </a:rPr>
              <a:t>PHARMACOLOGICAL TECHNIQUES </a:t>
            </a:r>
          </a:p>
          <a:p>
            <a:pPr fontAlgn="auto">
              <a:spcBef>
                <a:spcPts val="0"/>
              </a:spcBef>
              <a:spcAft>
                <a:spcPts val="0"/>
              </a:spcAft>
              <a:defRPr/>
            </a:pPr>
            <a:endParaRPr lang="en-IN" i="1" dirty="0"/>
          </a:p>
          <a:p>
            <a:pPr fontAlgn="auto">
              <a:spcBef>
                <a:spcPts val="0"/>
              </a:spcBef>
              <a:spcAft>
                <a:spcPts val="0"/>
              </a:spcAft>
              <a:defRPr/>
            </a:pPr>
            <a:r>
              <a:rPr lang="en-IN" i="1" dirty="0"/>
              <a:t>    </a:t>
            </a:r>
            <a:r>
              <a:rPr lang="en-IN" b="1" i="1" dirty="0"/>
              <a:t>Local Anaesthesia: </a:t>
            </a:r>
            <a:r>
              <a:rPr lang="en-IN" sz="2400" dirty="0"/>
              <a:t>The deposition of local </a:t>
            </a:r>
            <a:r>
              <a:rPr lang="en-IN" sz="2400" dirty="0" err="1"/>
              <a:t>anesthetic</a:t>
            </a:r>
            <a:r>
              <a:rPr lang="en-IN" sz="2400" dirty="0"/>
              <a:t>  around the   posterior palatine foramen has been used for patients who gag when the posterior palate is touched.</a:t>
            </a:r>
          </a:p>
          <a:p>
            <a:pPr fontAlgn="auto">
              <a:spcBef>
                <a:spcPts val="0"/>
              </a:spcBef>
              <a:spcAft>
                <a:spcPts val="0"/>
              </a:spcAft>
              <a:defRPr/>
            </a:pPr>
            <a:endParaRPr lang="en-IN" sz="2400" dirty="0"/>
          </a:p>
          <a:p>
            <a:pPr algn="just" fontAlgn="auto">
              <a:spcBef>
                <a:spcPts val="0"/>
              </a:spcBef>
              <a:spcAft>
                <a:spcPts val="0"/>
              </a:spcAft>
              <a:defRPr/>
            </a:pPr>
            <a:r>
              <a:rPr lang="en-IN" sz="3500" b="1" i="1" dirty="0"/>
              <a:t>Conscious sedation </a:t>
            </a:r>
            <a:r>
              <a:rPr lang="en-IN" sz="2400" b="1" i="1" dirty="0"/>
              <a:t>:</a:t>
            </a:r>
          </a:p>
          <a:p>
            <a:pPr algn="just" fontAlgn="auto">
              <a:spcBef>
                <a:spcPts val="0"/>
              </a:spcBef>
              <a:spcAft>
                <a:spcPts val="0"/>
              </a:spcAft>
              <a:defRPr/>
            </a:pPr>
            <a:endParaRPr lang="en-IN" sz="2400" i="1" dirty="0"/>
          </a:p>
          <a:p>
            <a:pPr marL="285750" indent="-285750" algn="just" fontAlgn="auto">
              <a:spcBef>
                <a:spcPts val="0"/>
              </a:spcBef>
              <a:spcAft>
                <a:spcPts val="0"/>
              </a:spcAft>
              <a:buFont typeface="Wingdings" panose="05000000000000000000" pitchFamily="2" charset="2"/>
              <a:buChar char="§"/>
              <a:defRPr/>
            </a:pPr>
            <a:r>
              <a:rPr lang="en-IN" sz="2400" dirty="0"/>
              <a:t>Nitrous oxide alters the perception of external stimuli and it is    suggested that this altered perception depresses the gag reflex.</a:t>
            </a:r>
          </a:p>
          <a:p>
            <a:pPr marL="285750" indent="-285750" algn="just" fontAlgn="auto">
              <a:spcBef>
                <a:spcPts val="0"/>
              </a:spcBef>
              <a:spcAft>
                <a:spcPts val="0"/>
              </a:spcAft>
              <a:defRPr/>
            </a:pPr>
            <a:endParaRPr lang="en-US" sz="2400" dirty="0"/>
          </a:p>
          <a:p>
            <a:pPr marL="285750" indent="-285750" algn="just" fontAlgn="auto">
              <a:spcBef>
                <a:spcPts val="0"/>
              </a:spcBef>
              <a:spcAft>
                <a:spcPts val="0"/>
              </a:spcAft>
              <a:buFont typeface="Wingdings" panose="05000000000000000000" pitchFamily="2" charset="2"/>
              <a:buChar char="Ø"/>
              <a:defRPr/>
            </a:pPr>
            <a:r>
              <a:rPr lang="en-US" sz="2400" dirty="0"/>
              <a:t>Combination of </a:t>
            </a:r>
            <a:r>
              <a:rPr lang="en-US" sz="2400" dirty="0" err="1"/>
              <a:t>hyoscine</a:t>
            </a:r>
            <a:r>
              <a:rPr lang="en-US" sz="2400" dirty="0"/>
              <a:t>, </a:t>
            </a:r>
            <a:r>
              <a:rPr lang="en-US" sz="2400" dirty="0" err="1"/>
              <a:t>hyoscyamine</a:t>
            </a:r>
            <a:r>
              <a:rPr lang="en-US" sz="2400" dirty="0"/>
              <a:t> and atropine with a sedative drug can be given in initial period of denture use.</a:t>
            </a:r>
          </a:p>
          <a:p>
            <a:pPr algn="just" fontAlgn="auto">
              <a:spcBef>
                <a:spcPts val="0"/>
              </a:spcBef>
              <a:spcAft>
                <a:spcPts val="0"/>
              </a:spcAft>
              <a:defRPr/>
            </a:pPr>
            <a:endParaRPr lang="en-IN" sz="2400" dirty="0"/>
          </a:p>
          <a:p>
            <a:pPr marL="285750" indent="-285750" algn="just" fontAlgn="auto">
              <a:spcBef>
                <a:spcPts val="0"/>
              </a:spcBef>
              <a:spcAft>
                <a:spcPts val="0"/>
              </a:spcAft>
              <a:buFont typeface="Wingdings" panose="05000000000000000000" pitchFamily="2" charset="2"/>
              <a:buChar char="§"/>
              <a:defRPr/>
            </a:pPr>
            <a:endParaRPr lang="en-US" sz="2400" dirty="0"/>
          </a:p>
          <a:p>
            <a:pPr marL="285750" indent="-285750" algn="just" fontAlgn="auto">
              <a:spcBef>
                <a:spcPts val="0"/>
              </a:spcBef>
              <a:spcAft>
                <a:spcPts val="0"/>
              </a:spcAft>
              <a:buFont typeface="Wingdings" panose="05000000000000000000" pitchFamily="2" charset="2"/>
              <a:buChar char="§"/>
              <a:defRPr/>
            </a:pPr>
            <a:endParaRPr lang="en-IN" sz="2400" dirty="0"/>
          </a:p>
          <a:p>
            <a:pPr fontAlgn="auto">
              <a:spcBef>
                <a:spcPts val="0"/>
              </a:spcBef>
              <a:spcAft>
                <a:spcPts val="0"/>
              </a:spcAft>
              <a:defRPr/>
            </a:pPr>
            <a:endParaRPr lang="en-IN" sz="2400" dirty="0"/>
          </a:p>
          <a:p>
            <a:endParaRPr 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normAutofit fontScale="70000" lnSpcReduction="20000"/>
          </a:bodyPr>
          <a:lstStyle/>
          <a:p>
            <a:pPr marL="285750" indent="-285750" fontAlgn="auto">
              <a:spcBef>
                <a:spcPts val="0"/>
              </a:spcBef>
              <a:spcAft>
                <a:spcPts val="0"/>
              </a:spcAft>
              <a:buFont typeface="Wingdings" panose="05000000000000000000" pitchFamily="2" charset="2"/>
              <a:buChar char="§"/>
              <a:defRPr/>
            </a:pPr>
            <a:r>
              <a:rPr lang="en-IN" sz="3400" b="1" dirty="0"/>
              <a:t>IMPRESSION TECHNIQUE</a:t>
            </a:r>
            <a:r>
              <a:rPr lang="en-IN" dirty="0"/>
              <a:t>:  </a:t>
            </a:r>
            <a:r>
              <a:rPr lang="en-IN" dirty="0" err="1"/>
              <a:t>Borkin</a:t>
            </a:r>
            <a:r>
              <a:rPr lang="en-IN" dirty="0"/>
              <a:t>  recommends low-fusing wax as an impression material for gagging patients. This material can be seated repeatedly between gagging episodes until a satisfactory impression is obtained. </a:t>
            </a:r>
          </a:p>
          <a:p>
            <a:pPr marL="285750" indent="-285750" fontAlgn="auto">
              <a:spcBef>
                <a:spcPts val="0"/>
              </a:spcBef>
              <a:spcAft>
                <a:spcPts val="0"/>
              </a:spcAft>
              <a:buFont typeface="Wingdings" panose="05000000000000000000" pitchFamily="2" charset="2"/>
              <a:buChar char="§"/>
              <a:defRPr/>
            </a:pPr>
            <a:endParaRPr lang="en-IN" dirty="0"/>
          </a:p>
          <a:p>
            <a:pPr marL="285750" indent="-285750" fontAlgn="auto">
              <a:spcBef>
                <a:spcPts val="0"/>
              </a:spcBef>
              <a:spcAft>
                <a:spcPts val="0"/>
              </a:spcAft>
              <a:buFont typeface="Wingdings" panose="05000000000000000000" pitchFamily="2" charset="2"/>
              <a:buChar char="§"/>
              <a:defRPr/>
            </a:pPr>
            <a:r>
              <a:rPr lang="en-IN" dirty="0"/>
              <a:t>The low-fusing wax must be hardened in the mouth. This is done by squirting ice water from a bulb syringe along the borders of the completed impression and over as much of the impression surface as possible. </a:t>
            </a:r>
          </a:p>
          <a:p>
            <a:pPr marL="285750" indent="-285750" fontAlgn="auto">
              <a:spcBef>
                <a:spcPts val="0"/>
              </a:spcBef>
              <a:spcAft>
                <a:spcPts val="0"/>
              </a:spcAft>
              <a:buFont typeface="Wingdings" panose="05000000000000000000" pitchFamily="2" charset="2"/>
              <a:buChar char="§"/>
              <a:defRPr/>
            </a:pPr>
            <a:endParaRPr lang="en-IN" dirty="0"/>
          </a:p>
          <a:p>
            <a:pPr marL="285750" indent="-285750" fontAlgn="auto">
              <a:spcBef>
                <a:spcPts val="0"/>
              </a:spcBef>
              <a:spcAft>
                <a:spcPts val="0"/>
              </a:spcAft>
              <a:buFont typeface="Wingdings" panose="05000000000000000000" pitchFamily="2" charset="2"/>
              <a:buChar char="§"/>
              <a:defRPr/>
            </a:pPr>
            <a:r>
              <a:rPr lang="en-IN" dirty="0"/>
              <a:t>Copious amounts of ice water should be used because the impression must be thoroughly chilled before it is removed. </a:t>
            </a:r>
          </a:p>
          <a:p>
            <a:pPr marL="285750" indent="-285750" fontAlgn="auto">
              <a:spcBef>
                <a:spcPts val="0"/>
              </a:spcBef>
              <a:spcAft>
                <a:spcPts val="0"/>
              </a:spcAft>
              <a:buFont typeface="Wingdings" panose="05000000000000000000" pitchFamily="2" charset="2"/>
              <a:buChar char="§"/>
              <a:defRPr/>
            </a:pPr>
            <a:endParaRPr lang="en-IN" dirty="0"/>
          </a:p>
          <a:p>
            <a:pPr marL="285750" indent="-285750" fontAlgn="auto">
              <a:spcBef>
                <a:spcPts val="0"/>
              </a:spcBef>
              <a:spcAft>
                <a:spcPts val="0"/>
              </a:spcAft>
              <a:buFont typeface="Wingdings" panose="05000000000000000000" pitchFamily="2" charset="2"/>
              <a:buChar char="§"/>
              <a:defRPr/>
            </a:pPr>
            <a:r>
              <a:rPr lang="en-IN" dirty="0"/>
              <a:t>The ice water will retard the </a:t>
            </a:r>
            <a:r>
              <a:rPr lang="en-IN" dirty="0" err="1"/>
              <a:t>paroxisms</a:t>
            </a:r>
            <a:r>
              <a:rPr lang="en-IN" dirty="0"/>
              <a:t> of gagging by its cooling effect so this chilling can be done with a minimum of difficulty.</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normAutofit fontScale="70000" lnSpcReduction="20000"/>
          </a:bodyPr>
          <a:lstStyle/>
          <a:p>
            <a:pPr fontAlgn="auto">
              <a:spcBef>
                <a:spcPts val="0"/>
              </a:spcBef>
              <a:spcAft>
                <a:spcPts val="0"/>
              </a:spcAft>
              <a:defRPr/>
            </a:pPr>
            <a:r>
              <a:rPr lang="en-IN" sz="3600" i="1" dirty="0">
                <a:effectLst>
                  <a:outerShdw blurRad="38100" dist="38100" dir="2700000" algn="tl">
                    <a:srgbClr val="000000">
                      <a:alpha val="43137"/>
                    </a:srgbClr>
                  </a:outerShdw>
                </a:effectLst>
              </a:rPr>
              <a:t>THE MARBLE TECHNIQUE</a:t>
            </a:r>
            <a:r>
              <a:rPr lang="en-IN" i="1" dirty="0"/>
              <a:t>:</a:t>
            </a:r>
            <a:r>
              <a:rPr lang="en-IN" dirty="0"/>
              <a:t> </a:t>
            </a:r>
          </a:p>
          <a:p>
            <a:pPr fontAlgn="auto">
              <a:spcBef>
                <a:spcPts val="0"/>
              </a:spcBef>
              <a:spcAft>
                <a:spcPts val="0"/>
              </a:spcAft>
              <a:defRPr/>
            </a:pPr>
            <a:endParaRPr lang="en-IN" dirty="0"/>
          </a:p>
          <a:p>
            <a:pPr marL="285750" indent="-285750" fontAlgn="auto">
              <a:spcBef>
                <a:spcPts val="0"/>
              </a:spcBef>
              <a:spcAft>
                <a:spcPts val="0"/>
              </a:spcAft>
              <a:buFont typeface="Wingdings" panose="05000000000000000000" pitchFamily="2" charset="2"/>
              <a:buChar char="§"/>
              <a:defRPr/>
            </a:pPr>
            <a:r>
              <a:rPr lang="en-IN" dirty="0"/>
              <a:t>Five round multi-coloured, glass marbles, approximately 1/4inch in diameter, were placed on a tray in front of the patient. </a:t>
            </a:r>
          </a:p>
          <a:p>
            <a:pPr marL="285750" indent="-285750" fontAlgn="auto">
              <a:spcBef>
                <a:spcPts val="0"/>
              </a:spcBef>
              <a:spcAft>
                <a:spcPts val="0"/>
              </a:spcAft>
              <a:buFont typeface="Wingdings" panose="05000000000000000000" pitchFamily="2" charset="2"/>
              <a:buChar char="§"/>
              <a:defRPr/>
            </a:pPr>
            <a:endParaRPr lang="en-IN" dirty="0"/>
          </a:p>
          <a:p>
            <a:pPr marL="285750" indent="-285750" fontAlgn="auto">
              <a:spcBef>
                <a:spcPts val="0"/>
              </a:spcBef>
              <a:spcAft>
                <a:spcPts val="0"/>
              </a:spcAft>
              <a:buFont typeface="Wingdings" panose="05000000000000000000" pitchFamily="2" charset="2"/>
              <a:buChar char="§"/>
              <a:defRPr/>
            </a:pPr>
            <a:r>
              <a:rPr lang="en-IN" dirty="0"/>
              <a:t>The patient was told to put the marbles in his mouth, one at a time, at his leisure, until all five marbles were in his mouth. Since the fear of swallowing a foreign object can induce the gag reflex, the patient was assured that if he swallowed a marble, it could not harm him. </a:t>
            </a:r>
          </a:p>
          <a:p>
            <a:pPr marL="285750" indent="-285750" fontAlgn="auto">
              <a:spcBef>
                <a:spcPts val="0"/>
              </a:spcBef>
              <a:spcAft>
                <a:spcPts val="0"/>
              </a:spcAft>
              <a:buFont typeface="Wingdings" panose="05000000000000000000" pitchFamily="2" charset="2"/>
              <a:buChar char="§"/>
              <a:defRPr/>
            </a:pPr>
            <a:endParaRPr lang="en-IN" dirty="0"/>
          </a:p>
          <a:p>
            <a:pPr marL="285750" indent="-285750" fontAlgn="auto">
              <a:spcBef>
                <a:spcPts val="0"/>
              </a:spcBef>
              <a:spcAft>
                <a:spcPts val="0"/>
              </a:spcAft>
              <a:buFont typeface="Wingdings" panose="05000000000000000000" pitchFamily="2" charset="2"/>
              <a:buChar char="§"/>
              <a:defRPr/>
            </a:pPr>
            <a:r>
              <a:rPr lang="en-IN" dirty="0"/>
              <a:t>Continual assurance that he would be able to wear dentures was given to the patient at each weekly visit. </a:t>
            </a:r>
          </a:p>
          <a:p>
            <a:pPr marL="285750" indent="-285750" fontAlgn="auto">
              <a:spcBef>
                <a:spcPts val="0"/>
              </a:spcBef>
              <a:spcAft>
                <a:spcPts val="0"/>
              </a:spcAft>
              <a:buFont typeface="Wingdings" panose="05000000000000000000" pitchFamily="2" charset="2"/>
              <a:buChar char="§"/>
              <a:defRPr/>
            </a:pPr>
            <a:endParaRPr lang="en-IN" dirty="0"/>
          </a:p>
          <a:p>
            <a:pPr marL="285750" indent="-285750" fontAlgn="auto">
              <a:spcBef>
                <a:spcPts val="0"/>
              </a:spcBef>
              <a:spcAft>
                <a:spcPts val="0"/>
              </a:spcAft>
              <a:buFont typeface="Wingdings" panose="05000000000000000000" pitchFamily="2" charset="2"/>
              <a:buChar char="§"/>
              <a:defRPr/>
            </a:pPr>
            <a:r>
              <a:rPr lang="en-IN" dirty="0"/>
              <a:t>He was urged to keep the five marbles in his mouth continuously for one week, except when eating and sleeping.</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normAutofit fontScale="70000" lnSpcReduction="20000"/>
          </a:bodyPr>
          <a:lstStyle/>
          <a:p>
            <a:pPr fontAlgn="auto">
              <a:spcBef>
                <a:spcPts val="0"/>
              </a:spcBef>
              <a:spcAft>
                <a:spcPts val="0"/>
              </a:spcAft>
              <a:defRPr/>
            </a:pPr>
            <a:r>
              <a:rPr lang="en-IN" i="1" dirty="0">
                <a:effectLst>
                  <a:outerShdw blurRad="38100" dist="38100" dir="2700000" algn="tl">
                    <a:srgbClr val="000000">
                      <a:alpha val="43137"/>
                    </a:srgbClr>
                  </a:outerShdw>
                </a:effectLst>
              </a:rPr>
              <a:t>PLATE LESS DENTURES</a:t>
            </a:r>
            <a:r>
              <a:rPr lang="en-IN" dirty="0">
                <a:effectLst>
                  <a:outerShdw blurRad="38100" dist="38100" dir="2700000" algn="tl">
                    <a:srgbClr val="000000">
                      <a:alpha val="43137"/>
                    </a:srgbClr>
                  </a:outerShdw>
                </a:effectLst>
              </a:rPr>
              <a:t>: </a:t>
            </a:r>
          </a:p>
          <a:p>
            <a:pPr fontAlgn="auto">
              <a:spcBef>
                <a:spcPts val="0"/>
              </a:spcBef>
              <a:spcAft>
                <a:spcPts val="0"/>
              </a:spcAft>
              <a:defRPr/>
            </a:pPr>
            <a:endParaRPr lang="en-IN" dirty="0"/>
          </a:p>
          <a:p>
            <a:pPr marL="285750" indent="-285750" fontAlgn="auto">
              <a:spcBef>
                <a:spcPts val="0"/>
              </a:spcBef>
              <a:spcAft>
                <a:spcPts val="0"/>
              </a:spcAft>
              <a:buFont typeface="Wingdings" panose="05000000000000000000" pitchFamily="2" charset="2"/>
              <a:buChar char="§"/>
              <a:defRPr/>
            </a:pPr>
            <a:r>
              <a:rPr lang="en-IN" dirty="0"/>
              <a:t>A cast metal denture base of </a:t>
            </a:r>
            <a:r>
              <a:rPr lang="en-IN" dirty="0" err="1"/>
              <a:t>aluminum</a:t>
            </a:r>
            <a:r>
              <a:rPr lang="en-IN" dirty="0"/>
              <a:t> or chrome nickel alloy is recommended.</a:t>
            </a:r>
          </a:p>
          <a:p>
            <a:pPr marL="285750" indent="-285750" fontAlgn="auto">
              <a:spcBef>
                <a:spcPts val="0"/>
              </a:spcBef>
              <a:spcAft>
                <a:spcPts val="0"/>
              </a:spcAft>
              <a:buFont typeface="Wingdings" panose="05000000000000000000" pitchFamily="2" charset="2"/>
              <a:buChar char="§"/>
              <a:defRPr/>
            </a:pPr>
            <a:endParaRPr lang="en-IN" dirty="0"/>
          </a:p>
          <a:p>
            <a:pPr marL="285750" indent="-285750" fontAlgn="auto">
              <a:spcBef>
                <a:spcPts val="0"/>
              </a:spcBef>
              <a:spcAft>
                <a:spcPts val="0"/>
              </a:spcAft>
              <a:buFont typeface="Wingdings" panose="05000000000000000000" pitchFamily="2" charset="2"/>
              <a:buChar char="§"/>
              <a:defRPr/>
            </a:pPr>
            <a:r>
              <a:rPr lang="en-IN" dirty="0"/>
              <a:t> The primary advantage is the achievement of intimate contact between the denture base and the underlying tissue, which markedly increases the retention of the prosthesis.</a:t>
            </a:r>
          </a:p>
          <a:p>
            <a:pPr marL="285750" indent="-285750" fontAlgn="auto">
              <a:spcBef>
                <a:spcPts val="0"/>
              </a:spcBef>
              <a:spcAft>
                <a:spcPts val="0"/>
              </a:spcAft>
              <a:buFont typeface="Wingdings" panose="05000000000000000000" pitchFamily="2" charset="2"/>
              <a:buChar char="§"/>
              <a:defRPr/>
            </a:pPr>
            <a:endParaRPr lang="en-IN" dirty="0"/>
          </a:p>
          <a:p>
            <a:pPr marL="285750" indent="-285750" fontAlgn="auto">
              <a:spcBef>
                <a:spcPts val="0"/>
              </a:spcBef>
              <a:spcAft>
                <a:spcPts val="0"/>
              </a:spcAft>
              <a:buFont typeface="Wingdings" panose="05000000000000000000" pitchFamily="2" charset="2"/>
              <a:buChar char="§"/>
              <a:defRPr/>
            </a:pPr>
            <a:r>
              <a:rPr lang="en-IN" dirty="0"/>
              <a:t> The metal base also provides rigidity to resist breakage, uniform thickness of material, a beaded metal finish line on the palatal surface, and a stable substructure for recording jaw relations. The metal base extends from the palatal bead line to cover the crest of the ridge. </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normAutofit fontScale="77500" lnSpcReduction="20000"/>
          </a:bodyPr>
          <a:lstStyle/>
          <a:p>
            <a:pPr fontAlgn="auto">
              <a:spcBef>
                <a:spcPts val="0"/>
              </a:spcBef>
              <a:spcAft>
                <a:spcPts val="0"/>
              </a:spcAft>
              <a:defRPr/>
            </a:pPr>
            <a:r>
              <a:rPr lang="en-US" dirty="0">
                <a:effectLst>
                  <a:outerShdw blurRad="38100" dist="38100" dir="2700000" algn="tl">
                    <a:srgbClr val="000000">
                      <a:alpha val="43137"/>
                    </a:srgbClr>
                  </a:outerShdw>
                </a:effectLst>
              </a:rPr>
              <a:t>ALTERING GAG REFLEX VIA PALM PRESSURE POINT</a:t>
            </a:r>
          </a:p>
          <a:p>
            <a:pPr fontAlgn="auto">
              <a:spcBef>
                <a:spcPts val="0"/>
              </a:spcBef>
              <a:spcAft>
                <a:spcPts val="0"/>
              </a:spcAft>
              <a:defRPr/>
            </a:pPr>
            <a:endParaRPr lang="en-US" dirty="0"/>
          </a:p>
          <a:p>
            <a:pPr marL="285750" indent="-285750" fontAlgn="auto">
              <a:spcBef>
                <a:spcPts val="0"/>
              </a:spcBef>
              <a:spcAft>
                <a:spcPts val="0"/>
              </a:spcAft>
              <a:buFont typeface="Wingdings" panose="05000000000000000000" pitchFamily="2" charset="2"/>
              <a:buChar char="§"/>
              <a:defRPr/>
            </a:pPr>
            <a:r>
              <a:rPr lang="en-US" dirty="0"/>
              <a:t>The pressure point used is located in the middle of the palm at the angle of intersection of the thumb and the third digit marking.</a:t>
            </a:r>
          </a:p>
          <a:p>
            <a:pPr marL="285750" indent="-285750" fontAlgn="auto">
              <a:spcBef>
                <a:spcPts val="0"/>
              </a:spcBef>
              <a:spcAft>
                <a:spcPts val="0"/>
              </a:spcAft>
              <a:buFont typeface="Wingdings" panose="05000000000000000000" pitchFamily="2" charset="2"/>
              <a:buChar char="§"/>
              <a:defRPr/>
            </a:pPr>
            <a:endParaRPr lang="en-US" dirty="0"/>
          </a:p>
          <a:p>
            <a:pPr marL="285750" indent="-285750" fontAlgn="auto">
              <a:spcBef>
                <a:spcPts val="0"/>
              </a:spcBef>
              <a:spcAft>
                <a:spcPts val="0"/>
              </a:spcAft>
              <a:buFont typeface="Wingdings" panose="05000000000000000000" pitchFamily="2" charset="2"/>
              <a:buChar char="§"/>
              <a:defRPr/>
            </a:pPr>
            <a:r>
              <a:rPr lang="en-US" dirty="0"/>
              <a:t>The patients hands at his intersection is marked with a marker.</a:t>
            </a:r>
          </a:p>
          <a:p>
            <a:pPr marL="285750" indent="-285750" fontAlgn="auto">
              <a:spcBef>
                <a:spcPts val="0"/>
              </a:spcBef>
              <a:spcAft>
                <a:spcPts val="0"/>
              </a:spcAft>
              <a:buFont typeface="Wingdings" panose="05000000000000000000" pitchFamily="2" charset="2"/>
              <a:buChar char="§"/>
              <a:defRPr/>
            </a:pPr>
            <a:endParaRPr lang="en-US" dirty="0"/>
          </a:p>
          <a:p>
            <a:pPr marL="285750" indent="-285750" fontAlgn="auto">
              <a:spcBef>
                <a:spcPts val="0"/>
              </a:spcBef>
              <a:spcAft>
                <a:spcPts val="0"/>
              </a:spcAft>
              <a:buFont typeface="Wingdings" panose="05000000000000000000" pitchFamily="2" charset="2"/>
              <a:buChar char="§"/>
              <a:defRPr/>
            </a:pPr>
            <a:r>
              <a:rPr lang="en-US" dirty="0"/>
              <a:t>With the help of hand pressure device ,pressure is applied at this point and patient is asked not to resist to the pressure while the force is increased manually of the actuator to two pounds and </a:t>
            </a:r>
            <a:r>
              <a:rPr lang="en-US" dirty="0">
                <a:effectLst>
                  <a:outerShdw blurRad="38100" dist="38100" dir="2700000" algn="tl">
                    <a:srgbClr val="000000">
                      <a:alpha val="43137"/>
                    </a:srgbClr>
                  </a:outerShdw>
                </a:effectLst>
              </a:rPr>
              <a:t>gag trigger point (Hegupoint) is </a:t>
            </a:r>
            <a:r>
              <a:rPr lang="en-US" dirty="0"/>
              <a:t>described.</a:t>
            </a:r>
          </a:p>
          <a:p>
            <a:pPr marL="285750" indent="-285750" fontAlgn="auto">
              <a:lnSpc>
                <a:spcPct val="150000"/>
              </a:lnSpc>
              <a:spcBef>
                <a:spcPts val="0"/>
              </a:spcBef>
              <a:spcAft>
                <a:spcPts val="0"/>
              </a:spcAft>
              <a:buFont typeface="Wingdings" panose="05000000000000000000" pitchFamily="2" charset="2"/>
              <a:buChar char="§"/>
              <a:defRPr/>
            </a:pPr>
            <a:endParaRPr lang="en-IN" dirty="0"/>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ALTERING GAG REFLEX VIA PALM AND PRESSURE POINTS.</a:t>
            </a:r>
          </a:p>
        </p:txBody>
      </p:sp>
      <p:pic>
        <p:nvPicPr>
          <p:cNvPr id="4" name="Picture 2" descr="C:\Users\Mohneesh's\Desktop\earth_hand.jpg"/>
          <p:cNvPicPr>
            <a:picLocks noGrp="1" noChangeAspect="1" noChangeArrowheads="1"/>
          </p:cNvPicPr>
          <p:nvPr>
            <p:ph idx="1"/>
          </p:nvPr>
        </p:nvPicPr>
        <p:blipFill>
          <a:blip r:embed="rId2" cstate="print"/>
          <a:srcRect/>
          <a:stretch>
            <a:fillRect/>
          </a:stretch>
        </p:blipFill>
        <p:spPr bwMode="auto">
          <a:xfrm>
            <a:off x="1905000" y="2057400"/>
            <a:ext cx="4724400" cy="3505200"/>
          </a:xfrm>
          <a:prstGeom prst="roundRect">
            <a:avLst>
              <a:gd name="adj" fmla="val 4167"/>
            </a:avLst>
          </a:prstGeom>
          <a:solidFill>
            <a:srgbClr val="FFFFFF"/>
          </a:solidFill>
          <a:ln w="76200" cap="sq">
            <a:solidFill>
              <a:srgbClr val="292929"/>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cxnSp>
        <p:nvCxnSpPr>
          <p:cNvPr id="5" name="Straight Connector 4"/>
          <p:cNvCxnSpPr/>
          <p:nvPr/>
        </p:nvCxnSpPr>
        <p:spPr>
          <a:xfrm flipH="1">
            <a:off x="4191000" y="3352800"/>
            <a:ext cx="73025" cy="1368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4191000" y="3886200"/>
            <a:ext cx="1752600" cy="8382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57200" y="1600200"/>
            <a:ext cx="8458200" cy="4525963"/>
          </a:xfrm>
        </p:spPr>
        <p:txBody>
          <a:bodyPr/>
          <a:lstStyle/>
          <a:p>
            <a:pPr>
              <a:buNone/>
            </a:pPr>
            <a:r>
              <a:rPr lang="en-US" dirty="0">
                <a:solidFill>
                  <a:schemeClr val="tx1"/>
                </a:solidFill>
              </a:rPr>
              <a:t>       What is </a:t>
            </a:r>
            <a:r>
              <a:rPr lang="en-US" dirty="0" err="1">
                <a:solidFill>
                  <a:schemeClr val="tx1"/>
                </a:solidFill>
              </a:rPr>
              <a:t>Sequelae</a:t>
            </a:r>
            <a:r>
              <a:rPr lang="en-US" dirty="0">
                <a:solidFill>
                  <a:schemeClr val="tx1"/>
                </a:solidFill>
              </a:rPr>
              <a:t> ?</a:t>
            </a:r>
          </a:p>
          <a:p>
            <a:r>
              <a:rPr lang="en-US" dirty="0">
                <a:solidFill>
                  <a:schemeClr val="tx1"/>
                </a:solidFill>
              </a:rPr>
              <a:t>An after effect of a disease, condition or injury.</a:t>
            </a:r>
          </a:p>
          <a:p>
            <a:r>
              <a:rPr lang="en-US" dirty="0">
                <a:solidFill>
                  <a:schemeClr val="tx1"/>
                </a:solidFill>
              </a:rPr>
              <a:t>It is a secondary result.</a:t>
            </a:r>
          </a:p>
          <a:p>
            <a:endParaRPr lang="en-US" dirty="0">
              <a:solidFill>
                <a:schemeClr val="tx1"/>
              </a:solidFill>
            </a:endParaRPr>
          </a:p>
          <a:p>
            <a:endParaRPr lang="en-US" dirty="0"/>
          </a:p>
        </p:txBody>
      </p:sp>
      <p:pic>
        <p:nvPicPr>
          <p:cNvPr id="1026" name="Picture 2" descr="C:\Users\Hp\Desktop\wearing denture\wearing denture.jpg"/>
          <p:cNvPicPr>
            <a:picLocks noChangeAspect="1" noChangeArrowheads="1"/>
          </p:cNvPicPr>
          <p:nvPr/>
        </p:nvPicPr>
        <p:blipFill>
          <a:blip r:embed="rId2"/>
          <a:srcRect/>
          <a:stretch>
            <a:fillRect/>
          </a:stretch>
        </p:blipFill>
        <p:spPr bwMode="auto">
          <a:xfrm>
            <a:off x="2667000" y="3581400"/>
            <a:ext cx="3886200" cy="27432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RESIDUAL RIDGE REDUCTION</a:t>
            </a:r>
            <a:endParaRPr lang="en-US" dirty="0"/>
          </a:p>
        </p:txBody>
      </p:sp>
      <p:sp>
        <p:nvSpPr>
          <p:cNvPr id="3" name="Content Placeholder 2"/>
          <p:cNvSpPr>
            <a:spLocks noGrp="1"/>
          </p:cNvSpPr>
          <p:nvPr>
            <p:ph idx="1"/>
          </p:nvPr>
        </p:nvSpPr>
        <p:spPr>
          <a:xfrm>
            <a:off x="472190" y="1600200"/>
            <a:ext cx="8229600" cy="2895600"/>
          </a:xfrm>
        </p:spPr>
        <p:txBody>
          <a:bodyPr>
            <a:noAutofit/>
          </a:bodyPr>
          <a:lstStyle/>
          <a:p>
            <a:pPr>
              <a:buFont typeface="Wingdings" panose="05000000000000000000" pitchFamily="2" charset="2"/>
              <a:buChar char="q"/>
            </a:pPr>
            <a:r>
              <a:rPr lang="en-US" sz="2400" b="1" dirty="0"/>
              <a:t>Residual ridge resorption: This is the most common and important sequel of wearing complete denture  which is </a:t>
            </a:r>
            <a:r>
              <a:rPr lang="en-US" sz="2400" b="1" dirty="0">
                <a:solidFill>
                  <a:schemeClr val="tx1">
                    <a:lumMod val="95000"/>
                    <a:lumOff val="5000"/>
                  </a:schemeClr>
                </a:solidFill>
              </a:rPr>
              <a:t>chronic, progressive, irreversible  &amp; cumulative.</a:t>
            </a:r>
          </a:p>
          <a:p>
            <a:pPr>
              <a:buFont typeface="Wingdings" panose="05000000000000000000" pitchFamily="2" charset="2"/>
              <a:buChar char="q"/>
            </a:pPr>
            <a:endParaRPr lang="en-US" sz="2400" b="1" i="1" dirty="0">
              <a:solidFill>
                <a:srgbClr val="7030A0"/>
              </a:solidFill>
            </a:endParaRPr>
          </a:p>
          <a:p>
            <a:pPr>
              <a:buFont typeface="Wingdings" panose="05000000000000000000" pitchFamily="2" charset="2"/>
              <a:buChar char="q"/>
            </a:pPr>
            <a:r>
              <a:rPr lang="en-US" sz="2400" b="1" dirty="0"/>
              <a:t>Definition: RRR is a multi factorial, biomechanical disease that results from a combination of anatomic, metabolic, and mechanical determinants.</a:t>
            </a:r>
          </a:p>
          <a:p>
            <a:pPr>
              <a:buFont typeface="Wingdings" panose="05000000000000000000" pitchFamily="2" charset="2"/>
              <a:buChar char="q"/>
            </a:pPr>
            <a:endParaRPr lang="en-US" sz="2400" b="1" dirty="0"/>
          </a:p>
          <a:p>
            <a:pPr>
              <a:buFont typeface="Wingdings" panose="05000000000000000000" pitchFamily="2" charset="2"/>
              <a:buChar char="q"/>
            </a:pPr>
            <a:r>
              <a:rPr lang="en-US" sz="2400" b="1" dirty="0"/>
              <a:t>The basic structural change in RRR is a reduction in the size of the bony ridge under the </a:t>
            </a:r>
            <a:r>
              <a:rPr lang="en-US" sz="2400" b="1" dirty="0" err="1"/>
              <a:t>mucoperiosteum</a:t>
            </a:r>
            <a:r>
              <a:rPr lang="en-US" sz="2400" b="1" dirty="0"/>
              <a:t>. It is primarily a localized loss of bone structure.</a:t>
            </a:r>
          </a:p>
          <a:p>
            <a:endParaRPr lang="en-US" sz="2400" b="1" dirty="0"/>
          </a:p>
          <a:p>
            <a:endParaRPr lang="en-US" sz="2400" b="1" dirty="0"/>
          </a:p>
          <a:p>
            <a:endParaRPr lang="en-US" sz="24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1"/>
            <a:ext cx="8229600" cy="2438399"/>
          </a:xfrm>
        </p:spPr>
        <p:txBody>
          <a:bodyPr>
            <a:normAutofit fontScale="92500" lnSpcReduction="20000"/>
          </a:bodyPr>
          <a:lstStyle/>
          <a:p>
            <a:r>
              <a:rPr lang="en-US" dirty="0"/>
              <a:t>The process of resorption important in areas with thick cortical bone(</a:t>
            </a:r>
            <a:r>
              <a:rPr lang="en-US" dirty="0" err="1"/>
              <a:t>e.g</a:t>
            </a:r>
            <a:r>
              <a:rPr lang="en-US" dirty="0"/>
              <a:t>  </a:t>
            </a:r>
            <a:r>
              <a:rPr lang="en-US" dirty="0" err="1"/>
              <a:t>buccal</a:t>
            </a:r>
            <a:r>
              <a:rPr lang="en-US" dirty="0"/>
              <a:t> and labial plates of maxilla and lingual plates of mandible)</a:t>
            </a:r>
          </a:p>
          <a:p>
            <a:r>
              <a:rPr lang="en-US" dirty="0"/>
              <a:t>The annual rate of reduction in height in mandible is about 0.1-0.2 and in general 4 times less in edentulous maxilla.</a:t>
            </a:r>
          </a:p>
          <a:p>
            <a:endParaRPr lang="en-US" dirty="0"/>
          </a:p>
        </p:txBody>
      </p:sp>
      <p:pic>
        <p:nvPicPr>
          <p:cNvPr id="4" name="Picture 2" descr="C:\Users\Hp\Desktop\wearing denture\bone resorption.jpg"/>
          <p:cNvPicPr>
            <a:picLocks noChangeAspect="1" noChangeArrowheads="1"/>
          </p:cNvPicPr>
          <p:nvPr/>
        </p:nvPicPr>
        <p:blipFill>
          <a:blip r:embed="rId2"/>
          <a:srcRect/>
          <a:stretch>
            <a:fillRect/>
          </a:stretch>
        </p:blipFill>
        <p:spPr bwMode="auto">
          <a:xfrm>
            <a:off x="1066800" y="4114800"/>
            <a:ext cx="7543800" cy="25146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876799"/>
          </a:xfrm>
        </p:spPr>
        <p:txBody>
          <a:bodyPr>
            <a:normAutofit fontScale="85000" lnSpcReduction="20000"/>
          </a:bodyPr>
          <a:lstStyle/>
          <a:p>
            <a:pPr marL="285750" indent="-285750">
              <a:buFont typeface="Wingdings" panose="05000000000000000000" pitchFamily="2" charset="2"/>
              <a:buChar char="§"/>
              <a:defRPr/>
            </a:pPr>
            <a:r>
              <a:rPr lang="en-US" b="1" i="1" dirty="0">
                <a:solidFill>
                  <a:srgbClr val="00B0F0"/>
                </a:solidFill>
                <a:effectLst>
                  <a:outerShdw blurRad="38100" dist="38100" dir="2700000" algn="tl">
                    <a:srgbClr val="000000">
                      <a:alpha val="43137"/>
                    </a:srgbClr>
                  </a:outerShdw>
                </a:effectLst>
              </a:rPr>
              <a:t>ATWOOD CLASSIFICATION  </a:t>
            </a:r>
            <a:r>
              <a:rPr lang="en-US" dirty="0"/>
              <a:t>for categorizing most common  </a:t>
            </a:r>
            <a:r>
              <a:rPr lang="en-US" dirty="0" err="1"/>
              <a:t>mandibular</a:t>
            </a:r>
            <a:r>
              <a:rPr lang="en-US" dirty="0"/>
              <a:t> residual ridge configurations: -</a:t>
            </a:r>
          </a:p>
          <a:p>
            <a:pPr>
              <a:defRPr/>
            </a:pPr>
            <a:endParaRPr lang="en-US" dirty="0"/>
          </a:p>
          <a:p>
            <a:pPr>
              <a:lnSpc>
                <a:spcPct val="150000"/>
              </a:lnSpc>
              <a:defRPr/>
            </a:pPr>
            <a:r>
              <a:rPr lang="en-US" dirty="0"/>
              <a:t>Order 1 – pre extraction.</a:t>
            </a:r>
          </a:p>
          <a:p>
            <a:pPr>
              <a:lnSpc>
                <a:spcPct val="150000"/>
              </a:lnSpc>
              <a:defRPr/>
            </a:pPr>
            <a:r>
              <a:rPr lang="en-US" dirty="0"/>
              <a:t>Order II – post extraction</a:t>
            </a:r>
          </a:p>
          <a:p>
            <a:pPr>
              <a:lnSpc>
                <a:spcPct val="150000"/>
              </a:lnSpc>
              <a:defRPr/>
            </a:pPr>
            <a:r>
              <a:rPr lang="en-US" dirty="0"/>
              <a:t>Order III – </a:t>
            </a:r>
            <a:r>
              <a:rPr lang="en-US" dirty="0" err="1"/>
              <a:t>high,well</a:t>
            </a:r>
            <a:r>
              <a:rPr lang="en-US" dirty="0"/>
              <a:t> rounded.</a:t>
            </a:r>
          </a:p>
          <a:p>
            <a:pPr>
              <a:lnSpc>
                <a:spcPct val="150000"/>
              </a:lnSpc>
              <a:defRPr/>
            </a:pPr>
            <a:r>
              <a:rPr lang="en-US" dirty="0"/>
              <a:t>Order IV – knife edge</a:t>
            </a:r>
          </a:p>
          <a:p>
            <a:pPr>
              <a:lnSpc>
                <a:spcPct val="150000"/>
              </a:lnSpc>
              <a:defRPr/>
            </a:pPr>
            <a:r>
              <a:rPr lang="en-US" dirty="0"/>
              <a:t>Order V  -  low, well rounded.</a:t>
            </a:r>
          </a:p>
          <a:p>
            <a:pPr>
              <a:lnSpc>
                <a:spcPct val="150000"/>
              </a:lnSpc>
              <a:defRPr/>
            </a:pPr>
            <a:r>
              <a:rPr lang="en-US" dirty="0"/>
              <a:t>Order VI - depressed</a:t>
            </a:r>
            <a:endParaRPr lang="en-IN" dirty="0"/>
          </a:p>
          <a:p>
            <a:endParaRPr lang="en-US" dirty="0"/>
          </a:p>
        </p:txBody>
      </p:sp>
      <p:pic>
        <p:nvPicPr>
          <p:cNvPr id="4" name="Picture 3" descr="C:\Users\Mohneesh\Desktop\RRR  Seminar\DSC03419.JPG"/>
          <p:cNvPicPr>
            <a:picLocks noChangeAspect="1" noChangeArrowheads="1"/>
          </p:cNvPicPr>
          <p:nvPr/>
        </p:nvPicPr>
        <p:blipFill>
          <a:blip r:embed="rId2"/>
          <a:srcRect/>
          <a:stretch>
            <a:fillRect/>
          </a:stretch>
        </p:blipFill>
        <p:spPr bwMode="auto">
          <a:xfrm>
            <a:off x="4953000" y="3657600"/>
            <a:ext cx="4191000" cy="2754313"/>
          </a:xfrm>
          <a:prstGeom prst="rect">
            <a:avLst/>
          </a:prstGeom>
          <a:noFill/>
          <a:ln w="63500" cap="rnd" cmpd="thickThin">
            <a:solidFill>
              <a:schemeClr val="tx1"/>
            </a:solid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b="1" dirty="0">
                <a:solidFill>
                  <a:schemeClr val="accent2"/>
                </a:solidFill>
              </a:rPr>
              <a:t>ACCORDING TO FALLUSCHUSSEL</a:t>
            </a:r>
          </a:p>
          <a:p>
            <a:pPr>
              <a:buNone/>
            </a:pPr>
            <a:r>
              <a:rPr lang="en-US" dirty="0"/>
              <a:t>Six orders of maxillary ridge resorption:</a:t>
            </a:r>
          </a:p>
          <a:p>
            <a:pPr>
              <a:buNone/>
            </a:pPr>
            <a:r>
              <a:rPr lang="en-US" dirty="0"/>
              <a:t>1.Fully preserved</a:t>
            </a:r>
          </a:p>
          <a:p>
            <a:pPr>
              <a:buNone/>
            </a:pPr>
            <a:r>
              <a:rPr lang="en-US" dirty="0"/>
              <a:t>2. Moderately wide and high</a:t>
            </a:r>
          </a:p>
          <a:p>
            <a:pPr>
              <a:buNone/>
            </a:pPr>
            <a:r>
              <a:rPr lang="en-US" dirty="0"/>
              <a:t>3. Narrow and high</a:t>
            </a:r>
          </a:p>
          <a:p>
            <a:pPr>
              <a:buNone/>
            </a:pPr>
            <a:r>
              <a:rPr lang="en-US" dirty="0"/>
              <a:t>4. Sharp and high</a:t>
            </a:r>
          </a:p>
          <a:p>
            <a:pPr>
              <a:buNone/>
            </a:pPr>
            <a:r>
              <a:rPr lang="en-US" dirty="0"/>
              <a:t>5. Wide and reduced in height</a:t>
            </a:r>
          </a:p>
          <a:p>
            <a:pPr>
              <a:buNone/>
            </a:pPr>
            <a:r>
              <a:rPr lang="en-US" dirty="0"/>
              <a:t>6. </a:t>
            </a:r>
            <a:r>
              <a:rPr lang="en-US" dirty="0" err="1"/>
              <a:t>Severly</a:t>
            </a:r>
            <a:r>
              <a:rPr lang="en-US" dirty="0"/>
              <a:t> atrophic</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ETIOLOGICAL FACTORS</a:t>
            </a:r>
          </a:p>
        </p:txBody>
      </p:sp>
      <p:sp>
        <p:nvSpPr>
          <p:cNvPr id="3" name="Content Placeholder 2"/>
          <p:cNvSpPr>
            <a:spLocks noGrp="1"/>
          </p:cNvSpPr>
          <p:nvPr>
            <p:ph idx="1"/>
          </p:nvPr>
        </p:nvSpPr>
        <p:spPr/>
        <p:txBody>
          <a:bodyPr/>
          <a:lstStyle/>
          <a:p>
            <a:r>
              <a:rPr lang="en-US" dirty="0"/>
              <a:t>Intensive denture wearing</a:t>
            </a:r>
          </a:p>
          <a:p>
            <a:r>
              <a:rPr lang="en-US" dirty="0"/>
              <a:t>Unstable </a:t>
            </a:r>
            <a:r>
              <a:rPr lang="en-US" dirty="0" err="1"/>
              <a:t>occlusal</a:t>
            </a:r>
            <a:r>
              <a:rPr lang="en-US" dirty="0"/>
              <a:t> conditions.</a:t>
            </a:r>
          </a:p>
          <a:p>
            <a:r>
              <a:rPr lang="en-US" dirty="0"/>
              <a:t>Immediate denture treatment</a:t>
            </a:r>
          </a:p>
          <a:p>
            <a:r>
              <a:rPr lang="en-US" dirty="0"/>
              <a:t>Metabolic and systemic factors like osteoporosis</a:t>
            </a:r>
          </a:p>
          <a:p>
            <a:r>
              <a:rPr lang="en-US" dirty="0"/>
              <a:t>Mechanical factors transmitted by dentures or tongue to residual ridges results in </a:t>
            </a:r>
            <a:r>
              <a:rPr lang="en-US" dirty="0" err="1"/>
              <a:t>remodelling</a:t>
            </a:r>
            <a:r>
              <a:rPr lang="en-US" dirty="0"/>
              <a:t> process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CONSEQUENCES OF RESIDUAL RIDGE RESORPTION</a:t>
            </a:r>
          </a:p>
        </p:txBody>
      </p:sp>
      <p:sp>
        <p:nvSpPr>
          <p:cNvPr id="3" name="Content Placeholder 2"/>
          <p:cNvSpPr>
            <a:spLocks noGrp="1"/>
          </p:cNvSpPr>
          <p:nvPr>
            <p:ph idx="1"/>
          </p:nvPr>
        </p:nvSpPr>
        <p:spPr/>
        <p:txBody>
          <a:bodyPr/>
          <a:lstStyle/>
          <a:p>
            <a:r>
              <a:rPr lang="en-US" dirty="0"/>
              <a:t>Apparent loss of sulcus width and depth</a:t>
            </a:r>
          </a:p>
          <a:p>
            <a:r>
              <a:rPr lang="en-US" dirty="0"/>
              <a:t>Displacement of muscle attachment closer to crest of residual ridge</a:t>
            </a:r>
          </a:p>
          <a:p>
            <a:r>
              <a:rPr lang="en-US" dirty="0"/>
              <a:t>Loss of vertical dimension of occlusion</a:t>
            </a:r>
          </a:p>
          <a:p>
            <a:r>
              <a:rPr lang="en-US" dirty="0"/>
              <a:t>Reduction of lower face height</a:t>
            </a:r>
          </a:p>
          <a:p>
            <a:r>
              <a:rPr lang="en-US" dirty="0"/>
              <a:t>Anterior rotation of mandible</a:t>
            </a:r>
          </a:p>
          <a:p>
            <a:r>
              <a:rPr lang="en-US" dirty="0"/>
              <a:t>Changes in </a:t>
            </a:r>
            <a:r>
              <a:rPr lang="en-US" dirty="0" err="1"/>
              <a:t>interalveolar</a:t>
            </a:r>
            <a:r>
              <a:rPr lang="en-US" dirty="0"/>
              <a:t> ridge relationship after progression of residual ridge reduction.</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normAutofit fontScale="92500" lnSpcReduction="20000"/>
          </a:bodyPr>
          <a:lstStyle/>
          <a:p>
            <a:pPr>
              <a:buNone/>
            </a:pPr>
            <a:r>
              <a:rPr lang="en-US" dirty="0"/>
              <a:t>Pre – prosthetic surgery includes the following:</a:t>
            </a:r>
          </a:p>
          <a:p>
            <a:r>
              <a:rPr lang="en-US" dirty="0"/>
              <a:t>Ridge preservation procedure as a preventive measure</a:t>
            </a:r>
          </a:p>
          <a:p>
            <a:r>
              <a:rPr lang="en-US" dirty="0"/>
              <a:t>Corrective or recon touring procedures of defects and abnormalities</a:t>
            </a:r>
          </a:p>
          <a:p>
            <a:r>
              <a:rPr lang="en-US" dirty="0"/>
              <a:t>Ridge extension procedures: Relative methods: </a:t>
            </a:r>
          </a:p>
          <a:p>
            <a:pPr>
              <a:buNone/>
            </a:pPr>
            <a:r>
              <a:rPr lang="en-US" dirty="0"/>
              <a:t>sulcus extension( vestibuloplasty)</a:t>
            </a:r>
          </a:p>
          <a:p>
            <a:endParaRPr lang="en-US" dirty="0"/>
          </a:p>
          <a:p>
            <a:r>
              <a:rPr lang="en-US" dirty="0"/>
              <a:t>Absolute methods :</a:t>
            </a:r>
          </a:p>
          <a:p>
            <a:pPr>
              <a:buNone/>
            </a:pPr>
            <a:r>
              <a:rPr lang="en-US" dirty="0"/>
              <a:t>Ridge augmentation methods</a:t>
            </a:r>
          </a:p>
          <a:p>
            <a:endParaRPr lang="en-US" dirty="0"/>
          </a:p>
          <a:p>
            <a:endParaRPr lang="en-US" dirty="0"/>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PROSTHETIC FACTORS CONSIDERED TO REDUCE RESIDUAL RIDGE RESORPTION</a:t>
            </a:r>
          </a:p>
        </p:txBody>
      </p:sp>
      <p:sp>
        <p:nvSpPr>
          <p:cNvPr id="3" name="Content Placeholder 2"/>
          <p:cNvSpPr>
            <a:spLocks noGrp="1"/>
          </p:cNvSpPr>
          <p:nvPr>
            <p:ph idx="1"/>
          </p:nvPr>
        </p:nvSpPr>
        <p:spPr/>
        <p:txBody>
          <a:bodyPr>
            <a:normAutofit lnSpcReduction="10000"/>
          </a:bodyPr>
          <a:lstStyle/>
          <a:p>
            <a:r>
              <a:rPr lang="en-US" dirty="0"/>
              <a:t>Broad area coverage</a:t>
            </a:r>
          </a:p>
          <a:p>
            <a:r>
              <a:rPr lang="en-US" dirty="0"/>
              <a:t>Decreased  </a:t>
            </a:r>
            <a:r>
              <a:rPr lang="en-US" dirty="0" err="1"/>
              <a:t>bucco</a:t>
            </a:r>
            <a:r>
              <a:rPr lang="en-US" dirty="0"/>
              <a:t> lingual width of teeth</a:t>
            </a:r>
          </a:p>
          <a:p>
            <a:r>
              <a:rPr lang="en-US" dirty="0"/>
              <a:t>Improved tooth form</a:t>
            </a:r>
          </a:p>
          <a:p>
            <a:r>
              <a:rPr lang="en-US" dirty="0"/>
              <a:t>Avoidance of inclined planes</a:t>
            </a:r>
          </a:p>
          <a:p>
            <a:r>
              <a:rPr lang="en-US" dirty="0"/>
              <a:t>Centralization of </a:t>
            </a:r>
            <a:r>
              <a:rPr lang="en-US" dirty="0" err="1"/>
              <a:t>occlusal</a:t>
            </a:r>
            <a:r>
              <a:rPr lang="en-US" dirty="0"/>
              <a:t> contacts</a:t>
            </a:r>
          </a:p>
          <a:p>
            <a:r>
              <a:rPr lang="en-US" dirty="0"/>
              <a:t>Provision of adequate tongue room </a:t>
            </a:r>
          </a:p>
          <a:p>
            <a:r>
              <a:rPr lang="en-US" dirty="0"/>
              <a:t>Adequate inter-</a:t>
            </a:r>
            <a:r>
              <a:rPr lang="en-US" dirty="0" err="1"/>
              <a:t>occlusal</a:t>
            </a:r>
            <a:r>
              <a:rPr lang="en-US" dirty="0"/>
              <a:t> distance during rest jaw relation.</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OVER DENTURE ABUTMENTS:CARIES AND PERIODONTAL DISEASE</a:t>
            </a:r>
            <a:endParaRPr lang="en-US" dirty="0"/>
          </a:p>
        </p:txBody>
      </p:sp>
      <p:sp>
        <p:nvSpPr>
          <p:cNvPr id="3" name="Content Placeholder 2"/>
          <p:cNvSpPr>
            <a:spLocks noGrp="1"/>
          </p:cNvSpPr>
          <p:nvPr>
            <p:ph idx="1"/>
          </p:nvPr>
        </p:nvSpPr>
        <p:spPr/>
        <p:txBody>
          <a:bodyPr>
            <a:normAutofit lnSpcReduction="10000"/>
          </a:bodyPr>
          <a:lstStyle/>
          <a:p>
            <a:r>
              <a:rPr lang="en-US" dirty="0"/>
              <a:t>Wearing of over denture is often associated with a high risk of caries and progression of periodontal disease of abutment teeth.</a:t>
            </a:r>
          </a:p>
          <a:p>
            <a:r>
              <a:rPr lang="en-US" dirty="0"/>
              <a:t>This is due to bacterial colonization beneath a close fitting denture is enhanced and good plaque control of fitting denture surface is difficult to obtain.</a:t>
            </a:r>
          </a:p>
          <a:p>
            <a:r>
              <a:rPr lang="en-US" dirty="0"/>
              <a:t>Predominant microorganisms are streptococcus, lactobacilli and </a:t>
            </a:r>
            <a:r>
              <a:rPr lang="en-US" dirty="0" err="1"/>
              <a:t>actinomyces</a:t>
            </a:r>
            <a:r>
              <a:rPr lang="en-US" dirty="0"/>
              <a:t>.</a:t>
            </a:r>
          </a:p>
          <a:p>
            <a:endParaRPr lang="en-US" dirty="0"/>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1600200"/>
            <a:ext cx="5486400" cy="4525963"/>
          </a:xfrm>
        </p:spPr>
        <p:txBody>
          <a:bodyPr>
            <a:normAutofit/>
          </a:bodyPr>
          <a:lstStyle/>
          <a:p>
            <a:r>
              <a:rPr lang="en-US" dirty="0"/>
              <a:t>These species initiate gingivitis after 1-3 days of plaque accumulation when oral hygiene is discontinued.</a:t>
            </a:r>
          </a:p>
          <a:p>
            <a:r>
              <a:rPr lang="en-US" dirty="0"/>
              <a:t>Presence of streptococcus </a:t>
            </a:r>
            <a:r>
              <a:rPr lang="en-US" dirty="0" err="1"/>
              <a:t>mutans</a:t>
            </a:r>
            <a:r>
              <a:rPr lang="en-US" dirty="0"/>
              <a:t> and </a:t>
            </a:r>
            <a:r>
              <a:rPr lang="en-US" dirty="0" err="1"/>
              <a:t>lactobacillli</a:t>
            </a:r>
            <a:r>
              <a:rPr lang="en-US" dirty="0"/>
              <a:t> in dental plaque flora in high proportions results  in caries.</a:t>
            </a:r>
          </a:p>
        </p:txBody>
      </p:sp>
      <p:pic>
        <p:nvPicPr>
          <p:cNvPr id="1026" name="Picture 2" descr="C:\Users\Hp\Desktop\wearing denture\OVERDENTURE ABUTMENT CARIES.jpg"/>
          <p:cNvPicPr>
            <a:picLocks noChangeAspect="1" noChangeArrowheads="1"/>
          </p:cNvPicPr>
          <p:nvPr/>
        </p:nvPicPr>
        <p:blipFill>
          <a:blip r:embed="rId2"/>
          <a:srcRect/>
          <a:stretch>
            <a:fillRect/>
          </a:stretch>
        </p:blipFill>
        <p:spPr bwMode="auto">
          <a:xfrm>
            <a:off x="5410200" y="1524000"/>
            <a:ext cx="3581400" cy="40386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57200" y="1600200"/>
            <a:ext cx="8229600" cy="5029200"/>
          </a:xfrm>
        </p:spPr>
        <p:txBody>
          <a:bodyPr>
            <a:normAutofit/>
          </a:bodyPr>
          <a:lstStyle/>
          <a:p>
            <a:r>
              <a:rPr lang="en-US" dirty="0"/>
              <a:t>Denture use is not free of trouble.</a:t>
            </a:r>
          </a:p>
          <a:p>
            <a:pPr>
              <a:buNone/>
            </a:pPr>
            <a:r>
              <a:rPr lang="en-US" dirty="0"/>
              <a:t>  It can produce severe side effects which if left untreated will produce:</a:t>
            </a:r>
          </a:p>
          <a:p>
            <a:pPr>
              <a:buNone/>
            </a:pPr>
            <a:r>
              <a:rPr lang="en-US" dirty="0"/>
              <a:t>1.Destabilization of occlusion</a:t>
            </a:r>
          </a:p>
          <a:p>
            <a:pPr>
              <a:buNone/>
            </a:pPr>
            <a:r>
              <a:rPr lang="en-US" dirty="0"/>
              <a:t>2.Loss of retention</a:t>
            </a:r>
          </a:p>
          <a:p>
            <a:pPr>
              <a:buNone/>
            </a:pPr>
            <a:r>
              <a:rPr lang="en-US" dirty="0"/>
              <a:t>3.Decresed </a:t>
            </a:r>
            <a:r>
              <a:rPr lang="en-US" dirty="0" err="1"/>
              <a:t>masticatory</a:t>
            </a:r>
            <a:r>
              <a:rPr lang="en-US" dirty="0"/>
              <a:t> function</a:t>
            </a:r>
          </a:p>
          <a:p>
            <a:pPr>
              <a:buNone/>
            </a:pPr>
            <a:r>
              <a:rPr lang="en-US" dirty="0"/>
              <a:t>4.Poor esthetics</a:t>
            </a:r>
          </a:p>
          <a:p>
            <a:pPr>
              <a:buNone/>
            </a:pPr>
            <a:r>
              <a:rPr lang="en-US" dirty="0"/>
              <a:t>5.Increased ridge resorption and tissue injury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ATROPHY OF MASTICATORY MUSCLES</a:t>
            </a:r>
          </a:p>
        </p:txBody>
      </p:sp>
      <p:sp>
        <p:nvSpPr>
          <p:cNvPr id="6" name="Rectangle 5"/>
          <p:cNvSpPr/>
          <p:nvPr/>
        </p:nvSpPr>
        <p:spPr>
          <a:xfrm>
            <a:off x="3429000" y="1752600"/>
            <a:ext cx="5181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ESSENTIAL THAT MASTICATORY FUNCTION BE MAINTAINED THROUGH OUT LIFE</a:t>
            </a:r>
          </a:p>
        </p:txBody>
      </p:sp>
      <p:sp>
        <p:nvSpPr>
          <p:cNvPr id="7" name="Down Arrow 6"/>
          <p:cNvSpPr/>
          <p:nvPr/>
        </p:nvSpPr>
        <p:spPr>
          <a:xfrm>
            <a:off x="5715000" y="2895600"/>
            <a:ext cx="304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429000" y="3429000"/>
            <a:ext cx="52578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MASTICATORY  FUNCTION DEPENDS ON THE SKELETAL MUSCULAR FORCE AND THE ABILITY TO COORDINATE ORAL  FUNCTIONAL MOVEMENTS  DURING MASTICATION</a:t>
            </a:r>
          </a:p>
        </p:txBody>
      </p:sp>
      <p:sp>
        <p:nvSpPr>
          <p:cNvPr id="9" name="Down Arrow 8"/>
          <p:cNvSpPr/>
          <p:nvPr/>
        </p:nvSpPr>
        <p:spPr>
          <a:xfrm>
            <a:off x="5867400" y="4800600"/>
            <a:ext cx="381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05200" y="5257800"/>
            <a:ext cx="5181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MAXIMAL BITE FORCES DECREASE IN OLDER PATIENTS</a:t>
            </a:r>
          </a:p>
        </p:txBody>
      </p:sp>
      <p:pic>
        <p:nvPicPr>
          <p:cNvPr id="11" name="Picture 3" descr="C:\Users\Hp\Desktop\maxilla\alveolarprocess.jpg"/>
          <p:cNvPicPr>
            <a:picLocks noGrp="1" noChangeAspect="1" noChangeArrowheads="1"/>
          </p:cNvPicPr>
          <p:nvPr>
            <p:ph idx="1"/>
          </p:nvPr>
        </p:nvPicPr>
        <p:blipFill>
          <a:blip r:embed="rId2"/>
          <a:srcRect/>
          <a:stretch>
            <a:fillRect/>
          </a:stretch>
        </p:blipFill>
        <p:spPr bwMode="auto">
          <a:xfrm>
            <a:off x="228600" y="1524000"/>
            <a:ext cx="2971799" cy="3763963"/>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257800"/>
          </a:xfrm>
        </p:spPr>
        <p:txBody>
          <a:bodyPr>
            <a:normAutofit fontScale="92500"/>
          </a:bodyPr>
          <a:lstStyle/>
          <a:p>
            <a:endParaRPr lang="en-US" dirty="0"/>
          </a:p>
          <a:p>
            <a:endParaRPr lang="en-US" dirty="0"/>
          </a:p>
          <a:p>
            <a:endParaRPr lang="en-US" dirty="0"/>
          </a:p>
          <a:p>
            <a:endParaRPr lang="en-US" dirty="0"/>
          </a:p>
          <a:p>
            <a:endParaRPr lang="en-US" dirty="0"/>
          </a:p>
          <a:p>
            <a:endParaRPr lang="en-US" dirty="0"/>
          </a:p>
          <a:p>
            <a:r>
              <a:rPr lang="en-US" dirty="0"/>
              <a:t>Wearing  dentures does compromise </a:t>
            </a:r>
            <a:r>
              <a:rPr lang="en-US" dirty="0" err="1"/>
              <a:t>masticatory</a:t>
            </a:r>
            <a:r>
              <a:rPr lang="en-US" dirty="0"/>
              <a:t> performance greatly as compared to a natural set of teeth. Common muscle that undergo disuse atrophy are </a:t>
            </a:r>
            <a:r>
              <a:rPr lang="en-US" dirty="0" err="1"/>
              <a:t>masseter</a:t>
            </a:r>
            <a:r>
              <a:rPr lang="en-US" dirty="0"/>
              <a:t> and medial </a:t>
            </a:r>
            <a:r>
              <a:rPr lang="en-US" dirty="0" err="1"/>
              <a:t>pterygoid</a:t>
            </a:r>
            <a:r>
              <a:rPr lang="en-US" dirty="0"/>
              <a:t>.</a:t>
            </a:r>
          </a:p>
          <a:p>
            <a:endParaRPr lang="en-US" dirty="0"/>
          </a:p>
        </p:txBody>
      </p:sp>
      <p:sp>
        <p:nvSpPr>
          <p:cNvPr id="4" name="Rectangle 3"/>
          <p:cNvSpPr/>
          <p:nvPr/>
        </p:nvSpPr>
        <p:spPr>
          <a:xfrm>
            <a:off x="3581400" y="1676400"/>
            <a:ext cx="5029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GREATER ATROPHY OCCCURS IN COMPLETE DENTURE WEARERS ESPECIALLY WOMEN</a:t>
            </a:r>
          </a:p>
        </p:txBody>
      </p:sp>
      <p:sp>
        <p:nvSpPr>
          <p:cNvPr id="5" name="Down Arrow 4"/>
          <p:cNvSpPr/>
          <p:nvPr/>
        </p:nvSpPr>
        <p:spPr>
          <a:xfrm>
            <a:off x="5867400" y="2514600"/>
            <a:ext cx="4572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05200" y="3429000"/>
            <a:ext cx="5105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LITTLE EVIDENCE THAT NEW DENTURES REDUCE THE ATROPHY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Preventive  measures and Management:</a:t>
            </a:r>
          </a:p>
          <a:p>
            <a:r>
              <a:rPr lang="en-US" dirty="0" err="1"/>
              <a:t>Overdentures</a:t>
            </a:r>
            <a:r>
              <a:rPr lang="en-US" dirty="0"/>
              <a:t> prevent disuse atrophy.</a:t>
            </a:r>
          </a:p>
          <a:p>
            <a:r>
              <a:rPr lang="en-US" dirty="0"/>
              <a:t>In absence of </a:t>
            </a:r>
            <a:r>
              <a:rPr lang="en-US" dirty="0" err="1"/>
              <a:t>overdenture</a:t>
            </a:r>
            <a:r>
              <a:rPr lang="en-US" dirty="0"/>
              <a:t> abutments implants can be inserted  and an implant supported complete denture can be fabricated.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Nutritional deficiencies</a:t>
            </a:r>
          </a:p>
        </p:txBody>
      </p:sp>
      <p:sp>
        <p:nvSpPr>
          <p:cNvPr id="3" name="Content Placeholder 2"/>
          <p:cNvSpPr>
            <a:spLocks noGrp="1"/>
          </p:cNvSpPr>
          <p:nvPr>
            <p:ph idx="1"/>
          </p:nvPr>
        </p:nvSpPr>
        <p:spPr/>
        <p:txBody>
          <a:bodyPr>
            <a:normAutofit fontScale="92500" lnSpcReduction="10000"/>
          </a:bodyPr>
          <a:lstStyle/>
          <a:p>
            <a:r>
              <a:rPr lang="en-US" dirty="0"/>
              <a:t>Masticatory ability:</a:t>
            </a:r>
          </a:p>
          <a:p>
            <a:pPr>
              <a:buNone/>
            </a:pPr>
            <a:r>
              <a:rPr lang="en-US" dirty="0"/>
              <a:t>   It is an individual’s own assessment of his </a:t>
            </a:r>
            <a:r>
              <a:rPr lang="en-US" dirty="0" err="1"/>
              <a:t>masticatory</a:t>
            </a:r>
            <a:r>
              <a:rPr lang="en-US" dirty="0"/>
              <a:t> function.</a:t>
            </a:r>
          </a:p>
          <a:p>
            <a:r>
              <a:rPr lang="en-US" dirty="0"/>
              <a:t>Masticatory efficiency:</a:t>
            </a:r>
          </a:p>
          <a:p>
            <a:pPr>
              <a:buNone/>
            </a:pPr>
            <a:r>
              <a:rPr lang="en-US" dirty="0"/>
              <a:t>    It is the capacity of a person to reduce food during mastication.</a:t>
            </a:r>
          </a:p>
          <a:p>
            <a:r>
              <a:rPr lang="en-US" dirty="0"/>
              <a:t>Aging is often associated with decrease in energy needs. All these factors make patient weak and show symptoms of malnourishment.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PRECAUTIONS TO PREVENT SEQUELAE</a:t>
            </a:r>
          </a:p>
        </p:txBody>
      </p:sp>
      <p:sp>
        <p:nvSpPr>
          <p:cNvPr id="3" name="Content Placeholder 2"/>
          <p:cNvSpPr>
            <a:spLocks noGrp="1"/>
          </p:cNvSpPr>
          <p:nvPr>
            <p:ph idx="1"/>
          </p:nvPr>
        </p:nvSpPr>
        <p:spPr/>
        <p:txBody>
          <a:bodyPr/>
          <a:lstStyle/>
          <a:p>
            <a:r>
              <a:rPr lang="en-US" dirty="0"/>
              <a:t>Modified dietary habits wherein balanced diet is administered.</a:t>
            </a:r>
          </a:p>
          <a:p>
            <a:r>
              <a:rPr lang="en-US" dirty="0"/>
              <a:t>Food particles can be mechanically broken down before eating to reduce burden on the oral musculature.</a:t>
            </a:r>
          </a:p>
          <a:p>
            <a:r>
              <a:rPr lang="en-US" dirty="0"/>
              <a:t>Dentist should try to preserve remaining teeth as much as possible and fabricate an </a:t>
            </a:r>
            <a:r>
              <a:rPr lang="en-US" dirty="0" err="1"/>
              <a:t>overdenture</a:t>
            </a:r>
            <a:r>
              <a:rPr lang="en-US" dirty="0"/>
              <a:t> in order to reduce </a:t>
            </a:r>
            <a:r>
              <a:rPr lang="en-US" dirty="0" err="1"/>
              <a:t>sequelae</a:t>
            </a:r>
            <a:r>
              <a:rPr lang="en-US" dirty="0"/>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In absence of </a:t>
            </a:r>
            <a:r>
              <a:rPr lang="en-US" dirty="0" err="1"/>
              <a:t>overdenture</a:t>
            </a:r>
            <a:r>
              <a:rPr lang="en-US" dirty="0"/>
              <a:t> abutments., the dentist should try an implant supported denture.</a:t>
            </a:r>
          </a:p>
          <a:p>
            <a:r>
              <a:rPr lang="en-US" dirty="0"/>
              <a:t>Regular </a:t>
            </a:r>
            <a:r>
              <a:rPr lang="en-US" dirty="0" err="1"/>
              <a:t>followup</a:t>
            </a:r>
            <a:r>
              <a:rPr lang="en-US" dirty="0"/>
              <a:t> should be conducted so that stable occlusion can be maintained.</a:t>
            </a:r>
          </a:p>
          <a:p>
            <a:r>
              <a:rPr lang="en-US" dirty="0" err="1"/>
              <a:t>Overdenture</a:t>
            </a:r>
            <a:r>
              <a:rPr lang="en-US" dirty="0"/>
              <a:t> patients should be frequently recalled to examine the status of the abutment.</a:t>
            </a:r>
          </a:p>
          <a:p>
            <a:r>
              <a:rPr lang="en-US" dirty="0"/>
              <a:t>Patient should be motivated to follow optimum  denture wearing and maintaining habits.</a:t>
            </a:r>
          </a:p>
          <a:p>
            <a:pPr>
              <a:buNone/>
            </a:pPr>
            <a:endParaRPr lang="en-US" dirty="0"/>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fontScale="70000" lnSpcReduction="20000"/>
          </a:bodyPr>
          <a:lstStyle/>
          <a:p>
            <a:pPr algn="just">
              <a:buNone/>
            </a:pPr>
            <a:r>
              <a:rPr lang="en-US" dirty="0"/>
              <a:t> Several problems regarding complete denture treatment can be easily solved according to research and clinical experience.</a:t>
            </a:r>
          </a:p>
          <a:p>
            <a:pPr algn="just"/>
            <a:endParaRPr lang="en-US" dirty="0"/>
          </a:p>
          <a:p>
            <a:pPr algn="just"/>
            <a:r>
              <a:rPr lang="en-US" dirty="0"/>
              <a:t>The prevalence of the edentulous condition is decreasing but there will remain a great number of edentulous people, a situation that will continue in the foreseeable future.</a:t>
            </a:r>
          </a:p>
          <a:p>
            <a:pPr algn="just"/>
            <a:endParaRPr lang="en-US" dirty="0"/>
          </a:p>
          <a:p>
            <a:pPr algn="just"/>
            <a:r>
              <a:rPr lang="en-US" dirty="0"/>
              <a:t> Therefore continuing investments in basic and clinical research on removable dentures are warranted. Routine follow-up visits to assess that the prostheses maintain proper fit and function, and that users are maintaining denture hygiene is of extreme importance in reducing risk of  </a:t>
            </a:r>
            <a:r>
              <a:rPr lang="en-US" dirty="0" err="1"/>
              <a:t>sequelae</a:t>
            </a:r>
            <a:r>
              <a:rPr lang="en-US" dirty="0"/>
              <a:t> of denture wearing.</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REFRENCES</a:t>
            </a:r>
          </a:p>
        </p:txBody>
      </p:sp>
      <p:sp>
        <p:nvSpPr>
          <p:cNvPr id="3" name="Content Placeholder 2"/>
          <p:cNvSpPr>
            <a:spLocks noGrp="1"/>
          </p:cNvSpPr>
          <p:nvPr>
            <p:ph idx="1"/>
          </p:nvPr>
        </p:nvSpPr>
        <p:spPr/>
        <p:txBody>
          <a:bodyPr>
            <a:normAutofit/>
          </a:bodyPr>
          <a:lstStyle/>
          <a:p>
            <a:pPr marL="285750" indent="-285750" fontAlgn="auto">
              <a:spcBef>
                <a:spcPts val="0"/>
              </a:spcBef>
              <a:spcAft>
                <a:spcPts val="0"/>
              </a:spcAft>
              <a:buFont typeface="Wingdings" panose="05000000000000000000" pitchFamily="2" charset="2"/>
              <a:buChar char="§"/>
              <a:defRPr/>
            </a:pPr>
            <a:r>
              <a:rPr lang="en-US" sz="2400" dirty="0"/>
              <a:t>Rahn &amp; Heartwell,Textbook  of complete dentures, fifth edition</a:t>
            </a:r>
          </a:p>
          <a:p>
            <a:pPr marL="285750" indent="-285750" fontAlgn="auto">
              <a:spcBef>
                <a:spcPts val="0"/>
              </a:spcBef>
              <a:spcAft>
                <a:spcPts val="0"/>
              </a:spcAft>
              <a:buFont typeface="Wingdings" panose="05000000000000000000" pitchFamily="2" charset="2"/>
              <a:buChar char="§"/>
              <a:defRPr/>
            </a:pPr>
            <a:endParaRPr lang="en-US" sz="2400" dirty="0"/>
          </a:p>
          <a:p>
            <a:pPr marL="285750" indent="-285750" fontAlgn="auto">
              <a:spcBef>
                <a:spcPts val="0"/>
              </a:spcBef>
              <a:spcAft>
                <a:spcPts val="0"/>
              </a:spcAft>
              <a:buFont typeface="Wingdings" panose="05000000000000000000" pitchFamily="2" charset="2"/>
              <a:buChar char="§"/>
              <a:defRPr/>
            </a:pPr>
            <a:r>
              <a:rPr lang="en-US" sz="2400" dirty="0"/>
              <a:t>Bolender zarb,prosthodontic treatment for edentulous patients.,twelfth edition</a:t>
            </a:r>
          </a:p>
          <a:p>
            <a:pPr marL="285750" indent="-285750" fontAlgn="auto">
              <a:spcBef>
                <a:spcPts val="0"/>
              </a:spcBef>
              <a:spcAft>
                <a:spcPts val="0"/>
              </a:spcAft>
              <a:buFont typeface="Wingdings" panose="05000000000000000000" pitchFamily="2" charset="2"/>
              <a:buChar char="§"/>
              <a:defRPr/>
            </a:pPr>
            <a:endParaRPr lang="en-US" sz="2400" dirty="0"/>
          </a:p>
          <a:p>
            <a:pPr marL="285750" indent="-285750" fontAlgn="auto">
              <a:spcBef>
                <a:spcPts val="0"/>
              </a:spcBef>
              <a:spcAft>
                <a:spcPts val="0"/>
              </a:spcAft>
              <a:buFont typeface="Wingdings" panose="05000000000000000000" pitchFamily="2" charset="2"/>
              <a:buChar char="§"/>
              <a:defRPr/>
            </a:pPr>
            <a:r>
              <a:rPr lang="en-US" sz="2400" dirty="0"/>
              <a:t> Shafers,textbook of oral pathology,fiftn edition.</a:t>
            </a:r>
          </a:p>
          <a:p>
            <a:pPr marL="285750" indent="-285750" fontAlgn="auto">
              <a:spcBef>
                <a:spcPts val="0"/>
              </a:spcBef>
              <a:spcAft>
                <a:spcPts val="0"/>
              </a:spcAft>
              <a:buFont typeface="Wingdings" panose="05000000000000000000" pitchFamily="2" charset="2"/>
              <a:buChar char="§"/>
              <a:defRPr/>
            </a:pPr>
            <a:r>
              <a:rPr lang="en-IN" sz="2400" dirty="0"/>
              <a:t> </a:t>
            </a:r>
            <a:r>
              <a:rPr lang="en-IN" sz="2400" dirty="0" err="1"/>
              <a:t>Bassi</a:t>
            </a:r>
            <a:r>
              <a:rPr lang="en-IN" sz="2400" dirty="0"/>
              <a:t> GS,Humphris GM,MClin Psychol C Psychol,and Longman LP, The etiology and management of gagging: A review of the literature;J </a:t>
            </a:r>
            <a:r>
              <a:rPr lang="en-IN" sz="2400" dirty="0" err="1"/>
              <a:t>Prosthet</a:t>
            </a:r>
            <a:r>
              <a:rPr lang="en-IN" sz="2400" dirty="0"/>
              <a:t> den;5:91,459-467,2004.</a:t>
            </a:r>
            <a:endParaRPr lang="en-US" sz="2400" dirty="0"/>
          </a:p>
          <a:p>
            <a:endParaRPr lang="en-US"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4762"/>
          </a:xfrm>
        </p:spPr>
        <p:txBody>
          <a:bodyPr/>
          <a:lstStyle/>
          <a:p>
            <a:r>
              <a:rPr lang="en-US" b="1" i="1" dirty="0">
                <a:solidFill>
                  <a:srgbClr val="FF0000"/>
                </a:solidFill>
              </a:rPr>
              <a:t>THANK YOU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All these disorders produced or accelerated in oral tissues due to presence of denture are grouped as “SEQUELAE OF WEARING COMPLETE DENTURE”.</a:t>
            </a:r>
          </a:p>
          <a:p>
            <a:r>
              <a:rPr lang="en-US" dirty="0"/>
              <a:t>These problems progress to stage where patient is considered “PROSTHETICALLY MALADAPTIVE” and hence cannot wear dentures.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ETIOLOGY</a:t>
            </a:r>
          </a:p>
        </p:txBody>
      </p:sp>
      <p:graphicFrame>
        <p:nvGraphicFramePr>
          <p:cNvPr id="4" name="Content Placeholder 3"/>
          <p:cNvGraphicFramePr>
            <a:graphicFrameLocks noGrp="1"/>
          </p:cNvGraphicFramePr>
          <p:nvPr>
            <p:ph idx="1"/>
          </p:nvPr>
        </p:nvGraphicFramePr>
        <p:xfrm>
          <a:off x="304800" y="533400"/>
          <a:ext cx="8382000" cy="5897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DENTURES  CAN CAUSE?</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SEQUELAE</a:t>
            </a:r>
          </a:p>
        </p:txBody>
      </p:sp>
      <p:graphicFrame>
        <p:nvGraphicFramePr>
          <p:cNvPr id="4" name="Content Placeholder 3"/>
          <p:cNvGraphicFramePr>
            <a:graphicFrameLocks noGrp="1"/>
          </p:cNvGraphicFramePr>
          <p:nvPr>
            <p:ph idx="1"/>
          </p:nvPr>
        </p:nvGraphicFramePr>
        <p:xfrm>
          <a:off x="457200" y="1600200"/>
          <a:ext cx="8229600" cy="40436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US" dirty="0"/>
                        <a:t>DIRECT SEQUELAE</a:t>
                      </a:r>
                    </a:p>
                  </a:txBody>
                  <a:tcPr/>
                </a:tc>
                <a:tc>
                  <a:txBody>
                    <a:bodyPr/>
                    <a:lstStyle/>
                    <a:p>
                      <a:r>
                        <a:rPr lang="en-US" dirty="0"/>
                        <a:t>INDIRECT SEQUELAE</a:t>
                      </a:r>
                    </a:p>
                  </a:txBody>
                  <a:tcPr/>
                </a:tc>
                <a:extLst>
                  <a:ext uri="{0D108BD9-81ED-4DB2-BD59-A6C34878D82A}">
                    <a16:rowId xmlns:a16="http://schemas.microsoft.com/office/drawing/2014/main" val="10000"/>
                  </a:ext>
                </a:extLst>
              </a:tr>
              <a:tr h="370840">
                <a:tc>
                  <a:txBody>
                    <a:bodyPr/>
                    <a:lstStyle/>
                    <a:p>
                      <a:r>
                        <a:rPr lang="en-US" b="1" dirty="0"/>
                        <a:t>DENTURE STOMATITIS</a:t>
                      </a:r>
                    </a:p>
                  </a:txBody>
                  <a:tcPr/>
                </a:tc>
                <a:tc>
                  <a:txBody>
                    <a:bodyPr/>
                    <a:lstStyle/>
                    <a:p>
                      <a:r>
                        <a:rPr lang="en-US" b="1" dirty="0"/>
                        <a:t>ATROPHY OF MASTICATORY MUSCLES</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b="1" dirty="0"/>
                        <a:t>FLABBY RIDGE</a:t>
                      </a:r>
                    </a:p>
                    <a:p>
                      <a:endParaRPr lang="en-US" b="1" dirty="0"/>
                    </a:p>
                  </a:txBody>
                  <a:tcPr/>
                </a:tc>
                <a:tc>
                  <a:txBody>
                    <a:bodyPr/>
                    <a:lstStyle/>
                    <a:p>
                      <a:r>
                        <a:rPr lang="en-US" b="1" dirty="0"/>
                        <a:t>NUTRITIONAL</a:t>
                      </a:r>
                      <a:r>
                        <a:rPr lang="en-US" b="1" baseline="0" dirty="0"/>
                        <a:t> DEFICIENCY</a:t>
                      </a:r>
                      <a:endParaRPr lang="en-US" b="1"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b="1" dirty="0"/>
                        <a:t>DENTURE IRRITATION HYPERPLASIA</a:t>
                      </a:r>
                    </a:p>
                    <a:p>
                      <a:r>
                        <a:rPr lang="en-US" b="1" dirty="0"/>
                        <a:t>OR EPULIS FISSURATUM</a:t>
                      </a:r>
                    </a:p>
                  </a:txBody>
                  <a:tcPr/>
                </a:tc>
                <a:tc>
                  <a:txBody>
                    <a:bodyPr/>
                    <a:lstStyle/>
                    <a:p>
                      <a:r>
                        <a:rPr lang="en-US" b="1" dirty="0"/>
                        <a:t>ALLERGIC REACTION</a:t>
                      </a:r>
                    </a:p>
                    <a:p>
                      <a:endParaRPr lang="en-US" b="1" dirty="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b="1" dirty="0"/>
                        <a:t>TRAUMATIC ULCERS</a:t>
                      </a:r>
                    </a:p>
                    <a:p>
                      <a:endParaRPr lang="en-US" b="1" dirty="0"/>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r>
                        <a:rPr lang="en-US" b="1" dirty="0"/>
                        <a:t>BURNING MOUTH SYNDROME</a:t>
                      </a:r>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b="1" dirty="0"/>
                        <a:t>GAGGING</a:t>
                      </a:r>
                    </a:p>
                  </a:txBody>
                  <a:tcPr/>
                </a:tc>
                <a:tc>
                  <a:txBody>
                    <a:bodyPr/>
                    <a:lstStyle/>
                    <a:p>
                      <a:endParaRPr lang="en-US"/>
                    </a:p>
                  </a:txBody>
                  <a:tcPr/>
                </a:tc>
                <a:extLst>
                  <a:ext uri="{0D108BD9-81ED-4DB2-BD59-A6C34878D82A}">
                    <a16:rowId xmlns:a16="http://schemas.microsoft.com/office/drawing/2014/main" val="10006"/>
                  </a:ext>
                </a:extLst>
              </a:tr>
              <a:tr h="370840">
                <a:tc>
                  <a:txBody>
                    <a:bodyPr/>
                    <a:lstStyle/>
                    <a:p>
                      <a:r>
                        <a:rPr lang="en-US" b="1" dirty="0"/>
                        <a:t>OVER DENTURE ABUTMENTS:CARIES AND PERIODONTAL DISEASE</a:t>
                      </a:r>
                    </a:p>
                  </a:txBody>
                  <a:tcPr/>
                </a:tc>
                <a:tc>
                  <a:txBody>
                    <a:bodyPr/>
                    <a:lstStyle/>
                    <a:p>
                      <a:endParaRPr lang="en-US"/>
                    </a:p>
                  </a:txBody>
                  <a:tcPr/>
                </a:tc>
                <a:extLst>
                  <a:ext uri="{0D108BD9-81ED-4DB2-BD59-A6C34878D82A}">
                    <a16:rowId xmlns:a16="http://schemas.microsoft.com/office/drawing/2014/main" val="10007"/>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2907</Words>
  <Application>Microsoft Office PowerPoint</Application>
  <PresentationFormat>On-screen Show (4:3)</PresentationFormat>
  <Paragraphs>398</Paragraphs>
  <Slides>58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Algerian</vt:lpstr>
      <vt:lpstr>Arial</vt:lpstr>
      <vt:lpstr>Calibri</vt:lpstr>
      <vt:lpstr>Wingdings</vt:lpstr>
      <vt:lpstr>Office Theme</vt:lpstr>
      <vt:lpstr>SEQUELAE CAUSED BY WEARING COMPLETE DENTURES </vt:lpstr>
      <vt:lpstr>CONTENTS</vt:lpstr>
      <vt:lpstr>PowerPoint Presentation</vt:lpstr>
      <vt:lpstr>INTRODUCTION</vt:lpstr>
      <vt:lpstr>INTRODUCTION</vt:lpstr>
      <vt:lpstr>INTRODUCTION</vt:lpstr>
      <vt:lpstr>ETIOLOGY</vt:lpstr>
      <vt:lpstr>DENTURES  CAN CAUSE?</vt:lpstr>
      <vt:lpstr>TYPES OF SEQUELAE</vt:lpstr>
      <vt:lpstr>TYPES OF SEQUELAE</vt:lpstr>
      <vt:lpstr>DENTURE STOMATITIS</vt:lpstr>
      <vt:lpstr>CLASSIFICATION</vt:lpstr>
      <vt:lpstr>DENTURE STOMATITIS</vt:lpstr>
      <vt:lpstr>DENTURE STOMATITIS</vt:lpstr>
      <vt:lpstr>DENTURE STOMATITIS</vt:lpstr>
      <vt:lpstr>MANAGEMENT</vt:lpstr>
      <vt:lpstr>PowerPoint Presentation</vt:lpstr>
      <vt:lpstr>ANGULAR CHELITIS</vt:lpstr>
      <vt:lpstr>FLABBY RIDGE</vt:lpstr>
      <vt:lpstr>Management</vt:lpstr>
      <vt:lpstr>DENTURE IRRITATION HYPERPLASIA OR EPULIS FISSURATUM</vt:lpstr>
      <vt:lpstr>TRAUMATIC ULCERS</vt:lpstr>
      <vt:lpstr>BURNING MOUTH SYNDROME</vt:lpstr>
      <vt:lpstr>PowerPoint Presentation</vt:lpstr>
      <vt:lpstr>PowerPoint Presentation</vt:lpstr>
      <vt:lpstr>PowerPoint Presentation</vt:lpstr>
      <vt:lpstr>PowerPoint Presentation</vt:lpstr>
      <vt:lpstr>PowerPoint Presentation</vt:lpstr>
      <vt:lpstr>PowerPoint Presentation</vt:lpstr>
      <vt:lpstr>GAGGING</vt:lpstr>
      <vt:lpstr>CAUSES</vt:lpstr>
      <vt:lpstr>MANAGEMENT</vt:lpstr>
      <vt:lpstr>MANAGEMENT</vt:lpstr>
      <vt:lpstr>MANAGEMENT</vt:lpstr>
      <vt:lpstr>MANAGEMENT</vt:lpstr>
      <vt:lpstr>MANAGEMENT</vt:lpstr>
      <vt:lpstr>MANAGEMENT</vt:lpstr>
      <vt:lpstr>MANAGEMENT</vt:lpstr>
      <vt:lpstr>ALTERING GAG REFLEX VIA PALM AND PRESSURE POINTS.</vt:lpstr>
      <vt:lpstr>RESIDUAL RIDGE REDUCTION</vt:lpstr>
      <vt:lpstr>PowerPoint Presentation</vt:lpstr>
      <vt:lpstr>PowerPoint Presentation</vt:lpstr>
      <vt:lpstr>PowerPoint Presentation</vt:lpstr>
      <vt:lpstr>ETIOLOGICAL FACTORS</vt:lpstr>
      <vt:lpstr>CONSEQUENCES OF RESIDUAL RIDGE RESORPTION</vt:lpstr>
      <vt:lpstr>TREATMENT</vt:lpstr>
      <vt:lpstr>PROSTHETIC FACTORS CONSIDERED TO REDUCE RESIDUAL RIDGE RESORPTION</vt:lpstr>
      <vt:lpstr>OVER DENTURE ABUTMENTS:CARIES AND PERIODONTAL DISEASE</vt:lpstr>
      <vt:lpstr>PowerPoint Presentation</vt:lpstr>
      <vt:lpstr>ATROPHY OF MASTICATORY MUSCLES</vt:lpstr>
      <vt:lpstr>PowerPoint Presentation</vt:lpstr>
      <vt:lpstr>PowerPoint Presentation</vt:lpstr>
      <vt:lpstr>Nutritional deficiencies</vt:lpstr>
      <vt:lpstr>GENERAL PRECAUTIONS TO PREVENT SEQUELAE</vt:lpstr>
      <vt:lpstr>PowerPoint Presentation</vt:lpstr>
      <vt:lpstr>CONCLUSION</vt:lpstr>
      <vt:lpstr>REFRENCES</vt:lpstr>
      <vt:lpstr>THANK YOU</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Hp</dc:creator>
  <cp:lastModifiedBy>Sachin Dravid</cp:lastModifiedBy>
  <cp:revision>98</cp:revision>
  <dcterms:created xsi:type="dcterms:W3CDTF">2014-12-26T15:17:00Z</dcterms:created>
  <dcterms:modified xsi:type="dcterms:W3CDTF">2022-04-08T09:14:32Z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16E748A09E794A308B941E9D0EA20E15</vt:lpwstr>
  </property>
  <property fmtid="{D5CDD505-2E9C-101B-9397-08002B2CF9AE}" pid="3" name="KSOProductBuildVer">
    <vt:lpwstr>1033-11.2.0.10443</vt:lpwstr>
  </property>
</Properties>
</file>